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5FE37BD" w14:textId="0DCC49F4" w:rsidR="00CE2E7F" w:rsidRPr="009D450D" w:rsidRDefault="00CE2E7F" w:rsidP="00CE2E7F">
      <w:pPr>
        <w:jc w:val="center"/>
        <w:rPr>
          <w:u w:val="single"/>
          <w:lang w:val="en-US"/>
        </w:rPr>
      </w:pPr>
      <w:r w:rsidRPr="009D450D">
        <w:rPr>
          <w:u w:val="single"/>
          <w:lang w:val="en-US"/>
        </w:rPr>
        <w:t>Form DCS-1</w:t>
      </w:r>
    </w:p>
    <w:p w14:paraId="685573C9" w14:textId="4C9570AC" w:rsidR="00CE2E7F" w:rsidRPr="009D450D" w:rsidRDefault="00CE2E7F" w:rsidP="00CE2E7F">
      <w:pPr>
        <w:jc w:val="center"/>
        <w:rPr>
          <w:i/>
          <w:iCs/>
          <w:u w:val="single"/>
          <w:lang w:val="en-US"/>
        </w:rPr>
      </w:pPr>
      <w:r w:rsidRPr="009D450D">
        <w:rPr>
          <w:i/>
          <w:iCs/>
          <w:u w:val="single"/>
          <w:lang w:val="en-US"/>
        </w:rPr>
        <w:t>(For Stage 1 – Application for Participation)</w:t>
      </w:r>
    </w:p>
    <w:tbl>
      <w:tblPr>
        <w:tblStyle w:val="afffff4"/>
        <w:tblW w:w="8995" w:type="dxa"/>
        <w:tblLook w:val="04A0" w:firstRow="1" w:lastRow="0" w:firstColumn="1" w:lastColumn="0" w:noHBand="0" w:noVBand="1"/>
      </w:tblPr>
      <w:tblGrid>
        <w:gridCol w:w="3685"/>
        <w:gridCol w:w="5310"/>
      </w:tblGrid>
      <w:tr w:rsidR="003446EF" w:rsidRPr="009D450D" w14:paraId="16F0C2F9" w14:textId="77777777" w:rsidTr="00F97643">
        <w:tc>
          <w:tcPr>
            <w:tcW w:w="8995" w:type="dxa"/>
            <w:gridSpan w:val="2"/>
          </w:tcPr>
          <w:p w14:paraId="0BBAC3A8" w14:textId="77777777" w:rsidR="003446EF" w:rsidRPr="009D450D" w:rsidRDefault="003446EF" w:rsidP="00F97643">
            <w:pPr>
              <w:rPr>
                <w:b/>
                <w:bCs/>
                <w:sz w:val="20"/>
                <w:szCs w:val="20"/>
                <w:lang w:val="en-US"/>
              </w:rPr>
            </w:pPr>
            <w:r w:rsidRPr="009D450D">
              <w:rPr>
                <w:b/>
                <w:bCs/>
                <w:sz w:val="20"/>
                <w:szCs w:val="20"/>
                <w:lang w:val="en-US"/>
              </w:rPr>
              <w:t>Part A: Project Information</w:t>
            </w:r>
          </w:p>
        </w:tc>
      </w:tr>
      <w:tr w:rsidR="003446EF" w:rsidRPr="009D450D" w14:paraId="2900502A" w14:textId="77777777" w:rsidTr="00D960BE">
        <w:tc>
          <w:tcPr>
            <w:tcW w:w="3685" w:type="dxa"/>
          </w:tcPr>
          <w:p w14:paraId="2D74941D" w14:textId="77777777" w:rsidR="003446EF" w:rsidRPr="009D450D" w:rsidRDefault="003446EF" w:rsidP="00F97643">
            <w:pPr>
              <w:rPr>
                <w:sz w:val="20"/>
                <w:szCs w:val="20"/>
                <w:lang w:val="en-US"/>
              </w:rPr>
            </w:pPr>
            <w:r w:rsidRPr="009D450D">
              <w:rPr>
                <w:sz w:val="20"/>
                <w:szCs w:val="20"/>
                <w:lang w:val="en-US"/>
              </w:rPr>
              <w:t>A1. Submission Date</w:t>
            </w:r>
          </w:p>
        </w:tc>
        <w:tc>
          <w:tcPr>
            <w:tcW w:w="5310" w:type="dxa"/>
            <w:shd w:val="clear" w:color="auto" w:fill="auto"/>
          </w:tcPr>
          <w:p w14:paraId="6C62E537" w14:textId="77777777" w:rsidR="003446EF" w:rsidRPr="009D450D" w:rsidRDefault="003446EF" w:rsidP="00F97643">
            <w:pPr>
              <w:rPr>
                <w:sz w:val="20"/>
                <w:szCs w:val="20"/>
                <w:lang w:val="en-US"/>
              </w:rPr>
            </w:pPr>
          </w:p>
        </w:tc>
      </w:tr>
      <w:tr w:rsidR="003446EF" w:rsidRPr="009D450D" w14:paraId="76FB0281" w14:textId="77777777" w:rsidTr="00D960BE">
        <w:tc>
          <w:tcPr>
            <w:tcW w:w="3685" w:type="dxa"/>
          </w:tcPr>
          <w:p w14:paraId="0C10255E" w14:textId="77777777" w:rsidR="003446EF" w:rsidRPr="009D450D" w:rsidRDefault="003446EF" w:rsidP="00F97643">
            <w:pPr>
              <w:rPr>
                <w:sz w:val="20"/>
                <w:szCs w:val="20"/>
                <w:lang w:val="en-US"/>
              </w:rPr>
            </w:pPr>
            <w:r w:rsidRPr="009D450D">
              <w:rPr>
                <w:sz w:val="20"/>
                <w:szCs w:val="20"/>
                <w:lang w:val="en-US"/>
              </w:rPr>
              <w:t>A2. Revision</w:t>
            </w:r>
          </w:p>
          <w:p w14:paraId="62762CE9" w14:textId="77777777" w:rsidR="003446EF" w:rsidRPr="009D450D" w:rsidRDefault="003446EF" w:rsidP="00F97643">
            <w:pPr>
              <w:rPr>
                <w:sz w:val="20"/>
                <w:szCs w:val="20"/>
                <w:lang w:val="en-US"/>
              </w:rPr>
            </w:pPr>
            <w:r w:rsidRPr="009D450D">
              <w:rPr>
                <w:sz w:val="20"/>
                <w:szCs w:val="20"/>
                <w:lang w:val="en-US"/>
              </w:rPr>
              <w:t>(Initial Submission as Rev. 0)</w:t>
            </w:r>
          </w:p>
        </w:tc>
        <w:tc>
          <w:tcPr>
            <w:tcW w:w="5310" w:type="dxa"/>
            <w:shd w:val="clear" w:color="auto" w:fill="auto"/>
          </w:tcPr>
          <w:p w14:paraId="6AA5D576" w14:textId="77777777" w:rsidR="003446EF" w:rsidRPr="009D450D" w:rsidRDefault="003446EF" w:rsidP="00F97643">
            <w:pPr>
              <w:rPr>
                <w:sz w:val="20"/>
                <w:szCs w:val="20"/>
                <w:lang w:val="en-US"/>
              </w:rPr>
            </w:pPr>
          </w:p>
        </w:tc>
      </w:tr>
      <w:tr w:rsidR="003446EF" w:rsidRPr="009D450D" w14:paraId="0F86C720" w14:textId="77777777" w:rsidTr="00D960BE">
        <w:tc>
          <w:tcPr>
            <w:tcW w:w="3685" w:type="dxa"/>
          </w:tcPr>
          <w:p w14:paraId="169C0B9F" w14:textId="77777777" w:rsidR="003446EF" w:rsidRPr="009D450D" w:rsidRDefault="003446EF" w:rsidP="00F97643">
            <w:pPr>
              <w:rPr>
                <w:sz w:val="20"/>
                <w:szCs w:val="20"/>
                <w:lang w:val="en-US"/>
              </w:rPr>
            </w:pPr>
            <w:r w:rsidRPr="009D450D">
              <w:rPr>
                <w:sz w:val="20"/>
                <w:szCs w:val="20"/>
                <w:lang w:val="en-US"/>
              </w:rPr>
              <w:t>A3. Date of Last Approval</w:t>
            </w:r>
          </w:p>
        </w:tc>
        <w:tc>
          <w:tcPr>
            <w:tcW w:w="5310" w:type="dxa"/>
            <w:shd w:val="clear" w:color="auto" w:fill="auto"/>
          </w:tcPr>
          <w:p w14:paraId="7B7696DE" w14:textId="77777777" w:rsidR="003446EF" w:rsidRPr="009D450D" w:rsidRDefault="003446EF" w:rsidP="00F97643">
            <w:pPr>
              <w:rPr>
                <w:sz w:val="20"/>
                <w:szCs w:val="20"/>
                <w:lang w:val="en-US"/>
              </w:rPr>
            </w:pPr>
          </w:p>
        </w:tc>
      </w:tr>
      <w:tr w:rsidR="003446EF" w:rsidRPr="009D450D" w14:paraId="79B5356A" w14:textId="77777777" w:rsidTr="00D960BE">
        <w:tc>
          <w:tcPr>
            <w:tcW w:w="3685" w:type="dxa"/>
          </w:tcPr>
          <w:p w14:paraId="4091CF7F" w14:textId="77777777" w:rsidR="003446EF" w:rsidRPr="009D450D" w:rsidRDefault="003446EF" w:rsidP="00F97643">
            <w:pPr>
              <w:rPr>
                <w:sz w:val="20"/>
                <w:szCs w:val="20"/>
                <w:lang w:val="en-US"/>
              </w:rPr>
            </w:pPr>
            <w:r w:rsidRPr="009D450D">
              <w:rPr>
                <w:sz w:val="20"/>
                <w:szCs w:val="20"/>
                <w:lang w:val="en-US"/>
              </w:rPr>
              <w:t>A4. District Location/Area</w:t>
            </w:r>
          </w:p>
        </w:tc>
        <w:tc>
          <w:tcPr>
            <w:tcW w:w="5310" w:type="dxa"/>
            <w:shd w:val="clear" w:color="auto" w:fill="auto"/>
          </w:tcPr>
          <w:p w14:paraId="34D20FCF" w14:textId="77777777" w:rsidR="003446EF" w:rsidRPr="009D450D" w:rsidRDefault="003446EF" w:rsidP="00F97643">
            <w:pPr>
              <w:rPr>
                <w:sz w:val="20"/>
                <w:szCs w:val="20"/>
                <w:lang w:val="en-US"/>
              </w:rPr>
            </w:pPr>
          </w:p>
        </w:tc>
      </w:tr>
      <w:tr w:rsidR="003446EF" w:rsidRPr="009D450D" w14:paraId="092DF858" w14:textId="77777777" w:rsidTr="00D960BE">
        <w:tc>
          <w:tcPr>
            <w:tcW w:w="3685" w:type="dxa"/>
          </w:tcPr>
          <w:p w14:paraId="37CF0CB5" w14:textId="77777777" w:rsidR="003446EF" w:rsidRPr="009D450D" w:rsidRDefault="003446EF" w:rsidP="00F97643">
            <w:pPr>
              <w:rPr>
                <w:sz w:val="20"/>
                <w:szCs w:val="20"/>
                <w:lang w:val="en-US"/>
              </w:rPr>
            </w:pPr>
            <w:r w:rsidRPr="009D450D">
              <w:rPr>
                <w:sz w:val="20"/>
                <w:szCs w:val="20"/>
                <w:lang w:val="en-US"/>
              </w:rPr>
              <w:t>A5. Site/Lot No.</w:t>
            </w:r>
          </w:p>
        </w:tc>
        <w:tc>
          <w:tcPr>
            <w:tcW w:w="5310" w:type="dxa"/>
            <w:shd w:val="clear" w:color="auto" w:fill="auto"/>
          </w:tcPr>
          <w:p w14:paraId="1D27567F" w14:textId="77777777" w:rsidR="003446EF" w:rsidRPr="009D450D" w:rsidRDefault="003446EF" w:rsidP="00F97643">
            <w:pPr>
              <w:rPr>
                <w:sz w:val="20"/>
                <w:szCs w:val="20"/>
                <w:lang w:val="en-US"/>
              </w:rPr>
            </w:pPr>
          </w:p>
        </w:tc>
      </w:tr>
      <w:tr w:rsidR="003446EF" w:rsidRPr="009D450D" w14:paraId="4F6B7038" w14:textId="77777777" w:rsidTr="00D960BE">
        <w:tc>
          <w:tcPr>
            <w:tcW w:w="3685" w:type="dxa"/>
          </w:tcPr>
          <w:p w14:paraId="439CEFE8" w14:textId="77777777" w:rsidR="003446EF" w:rsidRPr="009D450D" w:rsidRDefault="003446EF" w:rsidP="00F97643">
            <w:pPr>
              <w:rPr>
                <w:sz w:val="20"/>
                <w:szCs w:val="20"/>
                <w:lang w:val="en-US"/>
              </w:rPr>
            </w:pPr>
            <w:r w:rsidRPr="009D450D">
              <w:rPr>
                <w:sz w:val="20"/>
                <w:szCs w:val="20"/>
                <w:lang w:val="en-US"/>
              </w:rPr>
              <w:t>A6. Name of Building</w:t>
            </w:r>
          </w:p>
        </w:tc>
        <w:tc>
          <w:tcPr>
            <w:tcW w:w="5310" w:type="dxa"/>
            <w:shd w:val="clear" w:color="auto" w:fill="auto"/>
          </w:tcPr>
          <w:p w14:paraId="76AC6A00" w14:textId="77777777" w:rsidR="003446EF" w:rsidRPr="009D450D" w:rsidRDefault="003446EF" w:rsidP="00F97643">
            <w:pPr>
              <w:rPr>
                <w:sz w:val="20"/>
                <w:szCs w:val="20"/>
                <w:lang w:val="en-US"/>
              </w:rPr>
            </w:pPr>
          </w:p>
        </w:tc>
      </w:tr>
      <w:tr w:rsidR="003446EF" w:rsidRPr="009D450D" w14:paraId="78969FD7" w14:textId="77777777" w:rsidTr="00D960BE">
        <w:tc>
          <w:tcPr>
            <w:tcW w:w="3685" w:type="dxa"/>
          </w:tcPr>
          <w:p w14:paraId="67BCF5AC" w14:textId="77777777" w:rsidR="003446EF" w:rsidRPr="009D450D" w:rsidRDefault="003446EF" w:rsidP="00F97643">
            <w:pPr>
              <w:rPr>
                <w:sz w:val="20"/>
                <w:szCs w:val="20"/>
                <w:lang w:val="en-US"/>
              </w:rPr>
            </w:pPr>
            <w:r w:rsidRPr="009D450D">
              <w:rPr>
                <w:sz w:val="20"/>
                <w:szCs w:val="20"/>
                <w:lang w:val="en-US"/>
              </w:rPr>
              <w:t>A7. Consumer</w:t>
            </w:r>
          </w:p>
        </w:tc>
        <w:tc>
          <w:tcPr>
            <w:tcW w:w="5310" w:type="dxa"/>
            <w:shd w:val="clear" w:color="auto" w:fill="auto"/>
          </w:tcPr>
          <w:p w14:paraId="5729C5D0" w14:textId="77777777" w:rsidR="003446EF" w:rsidRPr="009D450D" w:rsidRDefault="003446EF" w:rsidP="00F97643">
            <w:pPr>
              <w:rPr>
                <w:sz w:val="20"/>
                <w:szCs w:val="20"/>
                <w:lang w:val="en-US"/>
              </w:rPr>
            </w:pPr>
          </w:p>
        </w:tc>
      </w:tr>
      <w:tr w:rsidR="003446EF" w:rsidRPr="009D450D" w14:paraId="41131D29" w14:textId="77777777" w:rsidTr="00D960BE">
        <w:tc>
          <w:tcPr>
            <w:tcW w:w="3685" w:type="dxa"/>
          </w:tcPr>
          <w:p w14:paraId="457EEECB" w14:textId="77777777" w:rsidR="003446EF" w:rsidRPr="009D450D" w:rsidRDefault="003446EF" w:rsidP="00F97643">
            <w:pPr>
              <w:rPr>
                <w:sz w:val="20"/>
                <w:szCs w:val="20"/>
                <w:lang w:val="en-US"/>
              </w:rPr>
            </w:pPr>
            <w:r w:rsidRPr="009D450D">
              <w:rPr>
                <w:sz w:val="20"/>
                <w:szCs w:val="20"/>
                <w:lang w:val="en-US"/>
              </w:rPr>
              <w:t>A8. Developer</w:t>
            </w:r>
          </w:p>
        </w:tc>
        <w:tc>
          <w:tcPr>
            <w:tcW w:w="5310" w:type="dxa"/>
            <w:shd w:val="clear" w:color="auto" w:fill="auto"/>
          </w:tcPr>
          <w:p w14:paraId="319BCCF8" w14:textId="77777777" w:rsidR="003446EF" w:rsidRPr="009D450D" w:rsidRDefault="003446EF" w:rsidP="00F97643">
            <w:pPr>
              <w:rPr>
                <w:sz w:val="20"/>
                <w:szCs w:val="20"/>
                <w:lang w:val="en-US"/>
              </w:rPr>
            </w:pPr>
          </w:p>
        </w:tc>
      </w:tr>
      <w:tr w:rsidR="003446EF" w:rsidRPr="009D450D" w14:paraId="1874FBC5" w14:textId="77777777" w:rsidTr="00D960BE">
        <w:tc>
          <w:tcPr>
            <w:tcW w:w="3685" w:type="dxa"/>
          </w:tcPr>
          <w:p w14:paraId="15528A49" w14:textId="77777777" w:rsidR="003446EF" w:rsidRPr="009D450D" w:rsidRDefault="003446EF" w:rsidP="00F97643">
            <w:pPr>
              <w:rPr>
                <w:sz w:val="20"/>
                <w:szCs w:val="20"/>
                <w:lang w:val="en-US"/>
              </w:rPr>
            </w:pPr>
            <w:r w:rsidRPr="009D450D">
              <w:rPr>
                <w:sz w:val="20"/>
                <w:szCs w:val="20"/>
                <w:lang w:val="en-US"/>
              </w:rPr>
              <w:t>A9. Name of Authorized Person</w:t>
            </w:r>
          </w:p>
        </w:tc>
        <w:tc>
          <w:tcPr>
            <w:tcW w:w="5310" w:type="dxa"/>
            <w:shd w:val="clear" w:color="auto" w:fill="auto"/>
          </w:tcPr>
          <w:p w14:paraId="1A8FC493" w14:textId="77777777" w:rsidR="003446EF" w:rsidRPr="009D450D" w:rsidRDefault="003446EF" w:rsidP="00F97643">
            <w:pPr>
              <w:rPr>
                <w:sz w:val="20"/>
                <w:szCs w:val="20"/>
                <w:lang w:val="en-US"/>
              </w:rPr>
            </w:pPr>
          </w:p>
        </w:tc>
      </w:tr>
      <w:tr w:rsidR="003446EF" w:rsidRPr="009D450D" w14:paraId="51CE90DF" w14:textId="77777777" w:rsidTr="00D960BE">
        <w:tc>
          <w:tcPr>
            <w:tcW w:w="3685" w:type="dxa"/>
          </w:tcPr>
          <w:p w14:paraId="5AEB692A" w14:textId="77777777" w:rsidR="003446EF" w:rsidRPr="009D450D" w:rsidRDefault="003446EF" w:rsidP="00F97643">
            <w:pPr>
              <w:rPr>
                <w:sz w:val="20"/>
                <w:szCs w:val="20"/>
                <w:lang w:val="en-US"/>
              </w:rPr>
            </w:pPr>
            <w:r w:rsidRPr="009D450D">
              <w:rPr>
                <w:sz w:val="20"/>
                <w:szCs w:val="20"/>
                <w:lang w:val="en-US"/>
              </w:rPr>
              <w:t>A10. Company of Authorized Person</w:t>
            </w:r>
          </w:p>
        </w:tc>
        <w:tc>
          <w:tcPr>
            <w:tcW w:w="5310" w:type="dxa"/>
            <w:shd w:val="clear" w:color="auto" w:fill="auto"/>
          </w:tcPr>
          <w:p w14:paraId="142E5DBB" w14:textId="77777777" w:rsidR="003446EF" w:rsidRPr="009D450D" w:rsidRDefault="003446EF" w:rsidP="00F97643">
            <w:pPr>
              <w:rPr>
                <w:sz w:val="20"/>
                <w:szCs w:val="20"/>
                <w:lang w:val="en-US"/>
              </w:rPr>
            </w:pPr>
          </w:p>
        </w:tc>
      </w:tr>
      <w:tr w:rsidR="003446EF" w:rsidRPr="009D450D" w14:paraId="2A2B46F0" w14:textId="77777777" w:rsidTr="00D960BE">
        <w:tc>
          <w:tcPr>
            <w:tcW w:w="3685" w:type="dxa"/>
          </w:tcPr>
          <w:p w14:paraId="7C988EDA" w14:textId="77777777" w:rsidR="003446EF" w:rsidRPr="009D450D" w:rsidRDefault="003446EF" w:rsidP="00F97643">
            <w:pPr>
              <w:rPr>
                <w:sz w:val="20"/>
                <w:szCs w:val="20"/>
                <w:lang w:val="en-US"/>
              </w:rPr>
            </w:pPr>
            <w:r w:rsidRPr="009D450D">
              <w:rPr>
                <w:sz w:val="20"/>
                <w:szCs w:val="20"/>
                <w:lang w:val="en-US"/>
              </w:rPr>
              <w:t>A11. Main Contractor</w:t>
            </w:r>
          </w:p>
        </w:tc>
        <w:tc>
          <w:tcPr>
            <w:tcW w:w="5310" w:type="dxa"/>
            <w:shd w:val="clear" w:color="auto" w:fill="auto"/>
          </w:tcPr>
          <w:p w14:paraId="03AD4B38" w14:textId="77777777" w:rsidR="003446EF" w:rsidRPr="009D450D" w:rsidRDefault="003446EF" w:rsidP="00F97643">
            <w:pPr>
              <w:rPr>
                <w:sz w:val="20"/>
                <w:szCs w:val="20"/>
                <w:lang w:val="en-US"/>
              </w:rPr>
            </w:pPr>
          </w:p>
        </w:tc>
      </w:tr>
      <w:tr w:rsidR="003446EF" w:rsidRPr="009D450D" w14:paraId="30BD92B7" w14:textId="77777777" w:rsidTr="00D960BE">
        <w:tc>
          <w:tcPr>
            <w:tcW w:w="3685" w:type="dxa"/>
          </w:tcPr>
          <w:p w14:paraId="594D2360" w14:textId="77777777" w:rsidR="003446EF" w:rsidRPr="009D450D" w:rsidRDefault="003446EF" w:rsidP="00F97643">
            <w:pPr>
              <w:rPr>
                <w:sz w:val="20"/>
                <w:szCs w:val="20"/>
                <w:lang w:val="en-US"/>
              </w:rPr>
            </w:pPr>
            <w:r w:rsidRPr="009D450D">
              <w:rPr>
                <w:sz w:val="20"/>
                <w:szCs w:val="20"/>
                <w:lang w:val="en-US"/>
              </w:rPr>
              <w:t>A12. Name of RPE</w:t>
            </w:r>
          </w:p>
        </w:tc>
        <w:tc>
          <w:tcPr>
            <w:tcW w:w="5310" w:type="dxa"/>
            <w:shd w:val="clear" w:color="auto" w:fill="auto"/>
          </w:tcPr>
          <w:p w14:paraId="7F5310EF" w14:textId="77777777" w:rsidR="003446EF" w:rsidRPr="009D450D" w:rsidRDefault="003446EF" w:rsidP="00F97643">
            <w:pPr>
              <w:rPr>
                <w:sz w:val="20"/>
                <w:szCs w:val="20"/>
                <w:lang w:val="en-US"/>
              </w:rPr>
            </w:pPr>
          </w:p>
        </w:tc>
      </w:tr>
      <w:tr w:rsidR="003446EF" w:rsidRPr="009D450D" w14:paraId="0684022A" w14:textId="77777777" w:rsidTr="00D960BE">
        <w:tc>
          <w:tcPr>
            <w:tcW w:w="3685" w:type="dxa"/>
          </w:tcPr>
          <w:p w14:paraId="73B253EA" w14:textId="77777777" w:rsidR="003446EF" w:rsidRPr="009D450D" w:rsidRDefault="003446EF" w:rsidP="00F97643">
            <w:pPr>
              <w:rPr>
                <w:sz w:val="20"/>
                <w:szCs w:val="20"/>
                <w:lang w:val="en-US"/>
              </w:rPr>
            </w:pPr>
            <w:r w:rsidRPr="009D450D">
              <w:rPr>
                <w:sz w:val="20"/>
                <w:szCs w:val="20"/>
                <w:lang w:val="en-US"/>
              </w:rPr>
              <w:t>A13. Company of RPE</w:t>
            </w:r>
          </w:p>
        </w:tc>
        <w:tc>
          <w:tcPr>
            <w:tcW w:w="5310" w:type="dxa"/>
            <w:shd w:val="clear" w:color="auto" w:fill="auto"/>
          </w:tcPr>
          <w:p w14:paraId="1B4A2541" w14:textId="77777777" w:rsidR="003446EF" w:rsidRPr="009D450D" w:rsidRDefault="003446EF" w:rsidP="00F97643">
            <w:pPr>
              <w:rPr>
                <w:sz w:val="20"/>
                <w:szCs w:val="20"/>
                <w:lang w:val="en-US"/>
              </w:rPr>
            </w:pPr>
          </w:p>
        </w:tc>
      </w:tr>
    </w:tbl>
    <w:p w14:paraId="6605E8A4" w14:textId="77777777" w:rsidR="003446EF" w:rsidRPr="009D450D" w:rsidRDefault="003446EF" w:rsidP="00BA1A9C">
      <w:pPr>
        <w:rPr>
          <w:lang w:val="en-US"/>
        </w:rPr>
      </w:pPr>
    </w:p>
    <w:tbl>
      <w:tblPr>
        <w:tblStyle w:val="afffff4"/>
        <w:tblW w:w="4988" w:type="pct"/>
        <w:tblLook w:val="04A0" w:firstRow="1" w:lastRow="0" w:firstColumn="1" w:lastColumn="0" w:noHBand="0" w:noVBand="1"/>
      </w:tblPr>
      <w:tblGrid>
        <w:gridCol w:w="639"/>
        <w:gridCol w:w="3047"/>
        <w:gridCol w:w="5308"/>
      </w:tblGrid>
      <w:tr w:rsidR="009A5562" w:rsidRPr="009D450D" w14:paraId="1EA198AA" w14:textId="77777777" w:rsidTr="006F7DF0">
        <w:tc>
          <w:tcPr>
            <w:tcW w:w="5000" w:type="pct"/>
            <w:gridSpan w:val="3"/>
          </w:tcPr>
          <w:p w14:paraId="1E397DF3" w14:textId="77777777" w:rsidR="009A5562" w:rsidRPr="009D450D" w:rsidRDefault="009A5562" w:rsidP="006F7DF0">
            <w:pPr>
              <w:rPr>
                <w:b/>
                <w:bCs/>
                <w:sz w:val="20"/>
                <w:szCs w:val="20"/>
                <w:lang w:val="en-US"/>
              </w:rPr>
            </w:pPr>
            <w:r w:rsidRPr="009D450D">
              <w:rPr>
                <w:b/>
                <w:bCs/>
                <w:sz w:val="20"/>
                <w:szCs w:val="20"/>
                <w:lang w:val="en-US"/>
              </w:rPr>
              <w:t>Part B: Project Data</w:t>
            </w:r>
          </w:p>
        </w:tc>
      </w:tr>
      <w:tr w:rsidR="009A5562" w:rsidRPr="009D450D" w14:paraId="65DFB347" w14:textId="77777777" w:rsidTr="006F7DF0">
        <w:tc>
          <w:tcPr>
            <w:tcW w:w="5000" w:type="pct"/>
            <w:gridSpan w:val="3"/>
          </w:tcPr>
          <w:p w14:paraId="386A6CE1" w14:textId="77777777" w:rsidR="009A5562" w:rsidRPr="009D450D" w:rsidRDefault="009A5562" w:rsidP="006F7DF0">
            <w:pPr>
              <w:rPr>
                <w:sz w:val="20"/>
                <w:szCs w:val="20"/>
                <w:lang w:val="en-US"/>
              </w:rPr>
            </w:pPr>
            <w:r w:rsidRPr="009D450D">
              <w:rPr>
                <w:sz w:val="20"/>
                <w:szCs w:val="20"/>
                <w:lang w:val="en-US"/>
              </w:rPr>
              <w:t>B1. Preliminary Cooling Load Calculation(s) showing the following Information</w:t>
            </w:r>
          </w:p>
        </w:tc>
      </w:tr>
      <w:tr w:rsidR="009A5562" w:rsidRPr="009D450D" w14:paraId="0781E853" w14:textId="77777777" w:rsidTr="00D960BE">
        <w:tc>
          <w:tcPr>
            <w:tcW w:w="355" w:type="pct"/>
          </w:tcPr>
          <w:p w14:paraId="39FBE8F3" w14:textId="5177AB19" w:rsidR="009A5562" w:rsidRPr="009D450D" w:rsidRDefault="009A5562" w:rsidP="009A5562">
            <w:pPr>
              <w:rPr>
                <w:sz w:val="20"/>
                <w:szCs w:val="20"/>
                <w:lang w:val="en-US"/>
              </w:rPr>
            </w:pPr>
            <w:r w:rsidRPr="009D450D">
              <w:rPr>
                <w:lang w:val="en-US"/>
              </w:rPr>
              <w:t>B1.1</w:t>
            </w:r>
          </w:p>
        </w:tc>
        <w:tc>
          <w:tcPr>
            <w:tcW w:w="1694" w:type="pct"/>
          </w:tcPr>
          <w:p w14:paraId="102491E4" w14:textId="7D363708" w:rsidR="009A5562" w:rsidRPr="009D450D" w:rsidRDefault="009A5562" w:rsidP="009A5562">
            <w:pPr>
              <w:rPr>
                <w:sz w:val="20"/>
                <w:szCs w:val="20"/>
                <w:lang w:val="en-US"/>
              </w:rPr>
            </w:pPr>
            <w:r w:rsidRPr="009D450D">
              <w:rPr>
                <w:lang w:val="en-US"/>
              </w:rPr>
              <w:t>Total Floor Area (m</w:t>
            </w:r>
            <w:r w:rsidRPr="009D450D">
              <w:rPr>
                <w:vertAlign w:val="superscript"/>
                <w:lang w:val="en-US"/>
              </w:rPr>
              <w:t>2</w:t>
            </w:r>
            <w:r w:rsidRPr="009D450D">
              <w:rPr>
                <w:lang w:val="en-US"/>
              </w:rPr>
              <w:t>)</w:t>
            </w:r>
          </w:p>
        </w:tc>
        <w:tc>
          <w:tcPr>
            <w:tcW w:w="2951" w:type="pct"/>
            <w:shd w:val="clear" w:color="auto" w:fill="auto"/>
          </w:tcPr>
          <w:p w14:paraId="20340A75" w14:textId="62E9AF6E" w:rsidR="009A5562" w:rsidRPr="009D450D" w:rsidRDefault="009A5562" w:rsidP="009A5562">
            <w:pPr>
              <w:rPr>
                <w:sz w:val="20"/>
                <w:szCs w:val="20"/>
                <w:lang w:val="en-US"/>
              </w:rPr>
            </w:pPr>
          </w:p>
        </w:tc>
      </w:tr>
      <w:tr w:rsidR="009A5562" w:rsidRPr="009D450D" w14:paraId="3014BDEE" w14:textId="77777777" w:rsidTr="00D960BE">
        <w:tc>
          <w:tcPr>
            <w:tcW w:w="355" w:type="pct"/>
          </w:tcPr>
          <w:p w14:paraId="057FAD45" w14:textId="4DF593A5" w:rsidR="009A5562" w:rsidRPr="009D450D" w:rsidRDefault="009A5562" w:rsidP="009A5562">
            <w:pPr>
              <w:rPr>
                <w:lang w:val="en-US"/>
              </w:rPr>
            </w:pPr>
            <w:r w:rsidRPr="009D450D">
              <w:rPr>
                <w:lang w:val="en-US"/>
              </w:rPr>
              <w:t>B1.2</w:t>
            </w:r>
          </w:p>
        </w:tc>
        <w:tc>
          <w:tcPr>
            <w:tcW w:w="1694" w:type="pct"/>
          </w:tcPr>
          <w:p w14:paraId="0E26DB61" w14:textId="40054CF5" w:rsidR="009A5562" w:rsidRPr="009D450D" w:rsidRDefault="009A5562" w:rsidP="009A5562">
            <w:pPr>
              <w:rPr>
                <w:lang w:val="en-US"/>
              </w:rPr>
            </w:pPr>
            <w:r w:rsidRPr="009D450D">
              <w:rPr>
                <w:lang w:val="en-US"/>
              </w:rPr>
              <w:t>Total AC Area (m</w:t>
            </w:r>
            <w:r w:rsidRPr="009D450D">
              <w:rPr>
                <w:vertAlign w:val="superscript"/>
                <w:lang w:val="en-US"/>
              </w:rPr>
              <w:t>2</w:t>
            </w:r>
            <w:r w:rsidRPr="009D450D">
              <w:rPr>
                <w:lang w:val="en-US"/>
              </w:rPr>
              <w:t>)</w:t>
            </w:r>
          </w:p>
        </w:tc>
        <w:tc>
          <w:tcPr>
            <w:tcW w:w="2951" w:type="pct"/>
            <w:shd w:val="clear" w:color="auto" w:fill="auto"/>
          </w:tcPr>
          <w:p w14:paraId="03BACB45" w14:textId="77777777" w:rsidR="009A5562" w:rsidRPr="009D450D" w:rsidRDefault="009A5562" w:rsidP="009A5562">
            <w:pPr>
              <w:rPr>
                <w:sz w:val="20"/>
                <w:szCs w:val="20"/>
                <w:lang w:val="en-US"/>
              </w:rPr>
            </w:pPr>
          </w:p>
        </w:tc>
      </w:tr>
      <w:tr w:rsidR="009A5562" w:rsidRPr="009D450D" w14:paraId="0E1377DD" w14:textId="77777777" w:rsidTr="00D960BE">
        <w:tc>
          <w:tcPr>
            <w:tcW w:w="355" w:type="pct"/>
          </w:tcPr>
          <w:p w14:paraId="35424EE1" w14:textId="3C7916A3" w:rsidR="009A5562" w:rsidRPr="009D450D" w:rsidRDefault="009A5562" w:rsidP="009A5562">
            <w:pPr>
              <w:rPr>
                <w:lang w:val="en-US"/>
              </w:rPr>
            </w:pPr>
            <w:r w:rsidRPr="009D450D">
              <w:rPr>
                <w:lang w:val="en-US"/>
              </w:rPr>
              <w:t>B1.3</w:t>
            </w:r>
          </w:p>
        </w:tc>
        <w:tc>
          <w:tcPr>
            <w:tcW w:w="1694" w:type="pct"/>
          </w:tcPr>
          <w:p w14:paraId="4BD8E7BA" w14:textId="441ECF11" w:rsidR="009A5562" w:rsidRPr="009D450D" w:rsidRDefault="003446EF" w:rsidP="009A5562">
            <w:pPr>
              <w:rPr>
                <w:lang w:val="en-US"/>
              </w:rPr>
            </w:pPr>
            <w:r w:rsidRPr="009D450D">
              <w:rPr>
                <w:lang w:val="en-US"/>
              </w:rPr>
              <w:t>Block</w:t>
            </w:r>
            <w:r w:rsidR="009A5562" w:rsidRPr="009D450D">
              <w:rPr>
                <w:lang w:val="en-US"/>
              </w:rPr>
              <w:t xml:space="preserve"> Cooling Load (kW)</w:t>
            </w:r>
          </w:p>
        </w:tc>
        <w:tc>
          <w:tcPr>
            <w:tcW w:w="2951" w:type="pct"/>
            <w:shd w:val="clear" w:color="auto" w:fill="auto"/>
          </w:tcPr>
          <w:p w14:paraId="5B3EAA2D" w14:textId="77777777" w:rsidR="009A5562" w:rsidRPr="009D450D" w:rsidRDefault="009A5562" w:rsidP="009A5562">
            <w:pPr>
              <w:rPr>
                <w:sz w:val="20"/>
                <w:szCs w:val="20"/>
                <w:lang w:val="en-US"/>
              </w:rPr>
            </w:pPr>
          </w:p>
        </w:tc>
      </w:tr>
      <w:tr w:rsidR="009A5562" w:rsidRPr="009D450D" w14:paraId="372E2A60" w14:textId="77777777" w:rsidTr="00D960BE">
        <w:tc>
          <w:tcPr>
            <w:tcW w:w="355" w:type="pct"/>
          </w:tcPr>
          <w:p w14:paraId="44071419" w14:textId="4BF52A6D" w:rsidR="009A5562" w:rsidRPr="009D450D" w:rsidRDefault="009A5562" w:rsidP="009A5562">
            <w:pPr>
              <w:rPr>
                <w:lang w:val="en-US"/>
              </w:rPr>
            </w:pPr>
            <w:r w:rsidRPr="009D450D">
              <w:rPr>
                <w:lang w:val="en-US"/>
              </w:rPr>
              <w:t>B1.4</w:t>
            </w:r>
          </w:p>
        </w:tc>
        <w:tc>
          <w:tcPr>
            <w:tcW w:w="1694" w:type="pct"/>
          </w:tcPr>
          <w:p w14:paraId="5E9AE0E4" w14:textId="509428E1" w:rsidR="009A5562" w:rsidRPr="009D450D" w:rsidRDefault="009B5835" w:rsidP="009A5562">
            <w:pPr>
              <w:rPr>
                <w:lang w:val="en-US"/>
              </w:rPr>
            </w:pPr>
            <w:r w:rsidRPr="009D450D">
              <w:rPr>
                <w:lang w:val="en-US"/>
              </w:rPr>
              <w:t xml:space="preserve">Intended Contract </w:t>
            </w:r>
            <w:r w:rsidR="009A5562" w:rsidRPr="009D450D">
              <w:rPr>
                <w:lang w:val="en-US"/>
              </w:rPr>
              <w:t>Cooling Capacity (kW)</w:t>
            </w:r>
          </w:p>
        </w:tc>
        <w:tc>
          <w:tcPr>
            <w:tcW w:w="2951" w:type="pct"/>
            <w:shd w:val="clear" w:color="auto" w:fill="auto"/>
          </w:tcPr>
          <w:p w14:paraId="76B2748D" w14:textId="77777777" w:rsidR="009A5562" w:rsidRPr="009D450D" w:rsidRDefault="009A5562" w:rsidP="009A5562">
            <w:pPr>
              <w:rPr>
                <w:sz w:val="20"/>
                <w:szCs w:val="20"/>
                <w:lang w:val="en-US"/>
              </w:rPr>
            </w:pPr>
          </w:p>
        </w:tc>
      </w:tr>
      <w:tr w:rsidR="001E493E" w:rsidRPr="009D450D" w14:paraId="5048234C" w14:textId="77777777" w:rsidTr="00D960BE">
        <w:tc>
          <w:tcPr>
            <w:tcW w:w="355" w:type="pct"/>
          </w:tcPr>
          <w:p w14:paraId="7E003736" w14:textId="71F06D20" w:rsidR="001E493E" w:rsidRPr="009D450D" w:rsidRDefault="001E493E" w:rsidP="001E493E">
            <w:pPr>
              <w:rPr>
                <w:lang w:val="en-US"/>
              </w:rPr>
            </w:pPr>
            <w:r w:rsidRPr="009D450D">
              <w:rPr>
                <w:lang w:val="en-US"/>
              </w:rPr>
              <w:t>B</w:t>
            </w:r>
            <w:r w:rsidRPr="009D450D">
              <w:rPr>
                <w:rFonts w:eastAsia="新細明體"/>
                <w:lang w:val="en-US" w:eastAsia="zh-TW"/>
              </w:rPr>
              <w:t>1</w:t>
            </w:r>
            <w:r w:rsidRPr="009D450D">
              <w:rPr>
                <w:lang w:val="en-US"/>
              </w:rPr>
              <w:t>.5</w:t>
            </w:r>
          </w:p>
        </w:tc>
        <w:tc>
          <w:tcPr>
            <w:tcW w:w="1694" w:type="pct"/>
          </w:tcPr>
          <w:p w14:paraId="69531870" w14:textId="5F6A1FE1" w:rsidR="001E493E" w:rsidRPr="009D450D" w:rsidRDefault="001E493E" w:rsidP="001E493E">
            <w:pPr>
              <w:rPr>
                <w:lang w:val="en-US"/>
              </w:rPr>
            </w:pPr>
            <w:r w:rsidRPr="009D450D">
              <w:rPr>
                <w:lang w:val="en-US"/>
              </w:rPr>
              <w:t>DCS Substation Room Type*</w:t>
            </w:r>
            <w:r w:rsidRPr="009D450D">
              <w:rPr>
                <w:lang w:val="en-US"/>
              </w:rPr>
              <w:br/>
              <w:t>(</w:t>
            </w:r>
            <w:r w:rsidRPr="009D450D">
              <w:rPr>
                <w:i/>
                <w:iCs/>
                <w:lang w:val="en-US"/>
              </w:rPr>
              <w:t>TG Appendix D</w:t>
            </w:r>
            <w:r w:rsidRPr="009D450D">
              <w:rPr>
                <w:lang w:val="en-US"/>
              </w:rPr>
              <w:t>)</w:t>
            </w:r>
          </w:p>
        </w:tc>
        <w:tc>
          <w:tcPr>
            <w:tcW w:w="2951" w:type="pct"/>
            <w:shd w:val="clear" w:color="auto" w:fill="auto"/>
          </w:tcPr>
          <w:p w14:paraId="33DD6A6A" w14:textId="77777777" w:rsidR="001E493E" w:rsidRPr="009D450D" w:rsidRDefault="001E493E" w:rsidP="001E493E">
            <w:pPr>
              <w:rPr>
                <w:sz w:val="20"/>
                <w:szCs w:val="20"/>
                <w:lang w:val="en-US"/>
              </w:rPr>
            </w:pPr>
          </w:p>
        </w:tc>
      </w:tr>
      <w:tr w:rsidR="00B86DB1" w:rsidRPr="009D450D" w14:paraId="53F35F2F" w14:textId="77777777" w:rsidTr="00D960BE">
        <w:tc>
          <w:tcPr>
            <w:tcW w:w="355" w:type="pct"/>
          </w:tcPr>
          <w:p w14:paraId="1D985F22" w14:textId="506C11C2" w:rsidR="00B86DB1" w:rsidRPr="009D450D" w:rsidRDefault="00B86DB1" w:rsidP="00B86DB1">
            <w:pPr>
              <w:rPr>
                <w:lang w:val="en-US"/>
              </w:rPr>
            </w:pPr>
            <w:r w:rsidRPr="009D450D">
              <w:rPr>
                <w:sz w:val="20"/>
                <w:szCs w:val="20"/>
                <w:lang w:val="en-US"/>
              </w:rPr>
              <w:t>B1.6</w:t>
            </w:r>
          </w:p>
        </w:tc>
        <w:tc>
          <w:tcPr>
            <w:tcW w:w="1694" w:type="pct"/>
          </w:tcPr>
          <w:p w14:paraId="79866FDE" w14:textId="4D4C5AE9" w:rsidR="00B86DB1" w:rsidRPr="009D450D" w:rsidRDefault="00B86DB1" w:rsidP="00B86DB1">
            <w:pPr>
              <w:rPr>
                <w:lang w:val="en-US"/>
              </w:rPr>
            </w:pPr>
            <w:r w:rsidRPr="009D450D">
              <w:rPr>
                <w:lang w:val="en-US"/>
              </w:rPr>
              <w:t xml:space="preserve">Required Clear internal room dimension </w:t>
            </w:r>
            <w:r w:rsidRPr="009D450D">
              <w:rPr>
                <w:lang w:val="en-US"/>
              </w:rPr>
              <w:br/>
            </w:r>
            <w:r w:rsidRPr="009D450D">
              <w:rPr>
                <w:i/>
                <w:iCs/>
                <w:lang w:val="en-US"/>
              </w:rPr>
              <w:t>TG 5.3.1.7</w:t>
            </w:r>
          </w:p>
        </w:tc>
        <w:tc>
          <w:tcPr>
            <w:tcW w:w="2951" w:type="pct"/>
            <w:shd w:val="clear" w:color="auto" w:fill="auto"/>
            <w:vAlign w:val="center"/>
          </w:tcPr>
          <w:p w14:paraId="47B147D3" w14:textId="77777777" w:rsidR="00B86DB1" w:rsidRPr="009D450D" w:rsidRDefault="00B86DB1" w:rsidP="00B86DB1">
            <w:pPr>
              <w:ind w:right="400"/>
              <w:rPr>
                <w:lang w:val="en-US"/>
              </w:rPr>
            </w:pPr>
            <w:r w:rsidRPr="009D450D">
              <w:rPr>
                <w:lang w:val="en-US"/>
              </w:rPr>
              <w:t>Dimension (Length x Width x Height)</w:t>
            </w:r>
          </w:p>
          <w:p w14:paraId="357E93A8" w14:textId="771D32DB" w:rsidR="00B86DB1" w:rsidRPr="009D450D" w:rsidRDefault="00B86DB1" w:rsidP="00B86DB1">
            <w:pPr>
              <w:rPr>
                <w:sz w:val="20"/>
                <w:szCs w:val="20"/>
                <w:lang w:val="en-US"/>
              </w:rPr>
            </w:pPr>
            <w:r w:rsidRPr="009D450D">
              <w:rPr>
                <w:lang w:val="en-US"/>
              </w:rPr>
              <w:t xml:space="preserve">__________mm </w:t>
            </w:r>
            <w:r w:rsidRPr="009D450D">
              <w:rPr>
                <w:rFonts w:asciiTheme="minorEastAsia" w:hAnsiTheme="minorEastAsia" w:cstheme="minorEastAsia" w:hint="eastAsia"/>
                <w:lang w:val="en-US"/>
              </w:rPr>
              <w:t>×</w:t>
            </w:r>
            <w:r w:rsidRPr="009D450D">
              <w:rPr>
                <w:lang w:val="en-US"/>
              </w:rPr>
              <w:t>__________mm</w:t>
            </w:r>
            <w:r w:rsidRPr="009D450D">
              <w:rPr>
                <w:rFonts w:asciiTheme="minorEastAsia" w:hAnsiTheme="minorEastAsia" w:cstheme="minorEastAsia" w:hint="eastAsia"/>
                <w:lang w:val="en-US"/>
              </w:rPr>
              <w:t>×</w:t>
            </w:r>
            <w:r w:rsidRPr="009D450D">
              <w:rPr>
                <w:rFonts w:asciiTheme="minorEastAsia" w:hAnsiTheme="minorEastAsia" w:cstheme="minorEastAsia"/>
                <w:lang w:val="en-US"/>
              </w:rPr>
              <w:t xml:space="preserve"> </w:t>
            </w:r>
            <w:r w:rsidRPr="009D450D">
              <w:rPr>
                <w:lang w:val="en-US"/>
              </w:rPr>
              <w:t>__________mm</w:t>
            </w:r>
          </w:p>
        </w:tc>
      </w:tr>
    </w:tbl>
    <w:p w14:paraId="7FFA3997" w14:textId="77777777" w:rsidR="009A048C" w:rsidRPr="009D450D" w:rsidRDefault="009A048C">
      <w:pPr>
        <w:spacing w:after="0"/>
        <w:rPr>
          <w:lang w:val="en-US"/>
        </w:rPr>
      </w:pPr>
    </w:p>
    <w:p w14:paraId="26D921D3" w14:textId="3A2B0ED0" w:rsidR="007647EF" w:rsidRPr="009D450D" w:rsidRDefault="00083855" w:rsidP="00083855">
      <w:pPr>
        <w:spacing w:after="0"/>
        <w:jc w:val="both"/>
        <w:rPr>
          <w:lang w:val="en-US"/>
        </w:rPr>
      </w:pPr>
      <w:r w:rsidRPr="009D450D">
        <w:rPr>
          <w:lang w:val="en-US"/>
        </w:rPr>
        <w:t xml:space="preserve">*Remarks: It is determined by proposed cooling capacity as specified in </w:t>
      </w:r>
      <w:r w:rsidR="00BC2FC9" w:rsidRPr="009D450D">
        <w:rPr>
          <w:lang w:val="en-US"/>
        </w:rPr>
        <w:t>Part</w:t>
      </w:r>
      <w:r w:rsidRPr="009D450D">
        <w:rPr>
          <w:lang w:val="en-US"/>
        </w:rPr>
        <w:t xml:space="preserve"> B1.4 and evaluated according to TG Appendix C and D</w:t>
      </w:r>
      <w:r w:rsidRPr="009D450D">
        <w:rPr>
          <w:lang w:val="en-US"/>
        </w:rPr>
        <w:br w:type="page"/>
      </w:r>
    </w:p>
    <w:tbl>
      <w:tblPr>
        <w:tblStyle w:val="afffff4"/>
        <w:tblW w:w="4988" w:type="pct"/>
        <w:tblLook w:val="04A0" w:firstRow="1" w:lastRow="0" w:firstColumn="1" w:lastColumn="0" w:noHBand="0" w:noVBand="1"/>
      </w:tblPr>
      <w:tblGrid>
        <w:gridCol w:w="1499"/>
        <w:gridCol w:w="1499"/>
        <w:gridCol w:w="1500"/>
        <w:gridCol w:w="1498"/>
        <w:gridCol w:w="1498"/>
        <w:gridCol w:w="1500"/>
      </w:tblGrid>
      <w:tr w:rsidR="007647EF" w:rsidRPr="009D450D" w14:paraId="7DD8B802" w14:textId="77777777" w:rsidTr="007647EF">
        <w:tc>
          <w:tcPr>
            <w:tcW w:w="5000" w:type="pct"/>
            <w:gridSpan w:val="6"/>
          </w:tcPr>
          <w:p w14:paraId="72F360E2" w14:textId="4EDFC769" w:rsidR="007647EF" w:rsidRPr="009D450D" w:rsidRDefault="007647EF" w:rsidP="00E62DC2">
            <w:pPr>
              <w:rPr>
                <w:b/>
                <w:bCs/>
                <w:sz w:val="20"/>
                <w:szCs w:val="20"/>
                <w:lang w:val="en-US"/>
              </w:rPr>
            </w:pPr>
            <w:r w:rsidRPr="009D450D">
              <w:rPr>
                <w:b/>
                <w:bCs/>
                <w:sz w:val="20"/>
                <w:szCs w:val="20"/>
                <w:lang w:val="en-US"/>
              </w:rPr>
              <w:lastRenderedPageBreak/>
              <w:t xml:space="preserve">Part B: </w:t>
            </w:r>
            <w:r w:rsidR="0002685B" w:rsidRPr="009D450D">
              <w:rPr>
                <w:b/>
                <w:bCs/>
                <w:sz w:val="20"/>
                <w:szCs w:val="20"/>
                <w:lang w:val="en-US"/>
              </w:rPr>
              <w:t>Project Data</w:t>
            </w:r>
          </w:p>
        </w:tc>
      </w:tr>
      <w:tr w:rsidR="007647EF" w:rsidRPr="009D450D" w14:paraId="7C9BAF3E" w14:textId="77777777" w:rsidTr="007647EF">
        <w:tc>
          <w:tcPr>
            <w:tcW w:w="5000" w:type="pct"/>
            <w:gridSpan w:val="6"/>
          </w:tcPr>
          <w:p w14:paraId="7E1812F1" w14:textId="26C93A0C" w:rsidR="007647EF" w:rsidRPr="009D450D" w:rsidRDefault="007647EF" w:rsidP="00E62DC2">
            <w:pPr>
              <w:rPr>
                <w:sz w:val="20"/>
                <w:szCs w:val="20"/>
                <w:lang w:val="en-US"/>
              </w:rPr>
            </w:pPr>
            <w:r w:rsidRPr="009D450D">
              <w:rPr>
                <w:sz w:val="20"/>
                <w:szCs w:val="20"/>
                <w:lang w:val="en-US"/>
              </w:rPr>
              <w:t>B</w:t>
            </w:r>
            <w:r w:rsidR="003C2A20" w:rsidRPr="009D450D">
              <w:rPr>
                <w:sz w:val="20"/>
                <w:szCs w:val="20"/>
                <w:lang w:val="en-US"/>
              </w:rPr>
              <w:t>1</w:t>
            </w:r>
            <w:r w:rsidRPr="009D450D">
              <w:rPr>
                <w:sz w:val="20"/>
                <w:szCs w:val="20"/>
                <w:lang w:val="en-US"/>
              </w:rPr>
              <w:t>. Preliminary Cooling Load Calculation(s) showing the following Information</w:t>
            </w:r>
          </w:p>
        </w:tc>
      </w:tr>
      <w:tr w:rsidR="007647EF" w:rsidRPr="009D450D" w14:paraId="1867FD6C" w14:textId="77777777" w:rsidTr="007647EF">
        <w:tc>
          <w:tcPr>
            <w:tcW w:w="5000" w:type="pct"/>
            <w:gridSpan w:val="6"/>
          </w:tcPr>
          <w:p w14:paraId="7B9EDBED" w14:textId="64C6FF83" w:rsidR="007647EF" w:rsidRPr="009D450D" w:rsidRDefault="007647EF" w:rsidP="00E62DC2">
            <w:pPr>
              <w:rPr>
                <w:sz w:val="20"/>
                <w:szCs w:val="20"/>
                <w:lang w:val="en-US"/>
              </w:rPr>
            </w:pPr>
            <w:r w:rsidRPr="009D450D">
              <w:rPr>
                <w:sz w:val="20"/>
                <w:szCs w:val="20"/>
                <w:lang w:val="en-US"/>
              </w:rPr>
              <w:t>B</w:t>
            </w:r>
            <w:r w:rsidR="003C2A20" w:rsidRPr="009D450D">
              <w:rPr>
                <w:sz w:val="20"/>
                <w:szCs w:val="20"/>
                <w:lang w:val="en-US"/>
              </w:rPr>
              <w:t>1</w:t>
            </w:r>
            <w:r w:rsidRPr="009D450D">
              <w:rPr>
                <w:sz w:val="20"/>
                <w:szCs w:val="20"/>
                <w:lang w:val="en-US"/>
              </w:rPr>
              <w:t>.</w:t>
            </w:r>
            <w:r w:rsidR="001F7BF0" w:rsidRPr="009D450D">
              <w:rPr>
                <w:sz w:val="20"/>
                <w:szCs w:val="20"/>
                <w:lang w:val="en-US"/>
              </w:rPr>
              <w:t>7</w:t>
            </w:r>
            <w:r w:rsidRPr="009D450D">
              <w:rPr>
                <w:sz w:val="20"/>
                <w:szCs w:val="20"/>
                <w:lang w:val="en-US"/>
              </w:rPr>
              <w:t xml:space="preserve"> Cooling Load Calculation</w:t>
            </w:r>
          </w:p>
        </w:tc>
      </w:tr>
      <w:tr w:rsidR="007647EF" w:rsidRPr="009D450D" w14:paraId="29622428" w14:textId="77777777" w:rsidTr="007647EF">
        <w:tc>
          <w:tcPr>
            <w:tcW w:w="833" w:type="pct"/>
            <w:vMerge w:val="restart"/>
          </w:tcPr>
          <w:p w14:paraId="6871E87B" w14:textId="77777777" w:rsidR="007647EF" w:rsidRPr="009D450D" w:rsidRDefault="007647EF" w:rsidP="00E62DC2">
            <w:pPr>
              <w:rPr>
                <w:sz w:val="18"/>
                <w:szCs w:val="18"/>
                <w:lang w:val="en-US"/>
              </w:rPr>
            </w:pPr>
            <w:r w:rsidRPr="009D450D">
              <w:rPr>
                <w:sz w:val="18"/>
                <w:szCs w:val="18"/>
                <w:lang w:val="en-US"/>
              </w:rPr>
              <w:t>Portion</w:t>
            </w:r>
          </w:p>
        </w:tc>
        <w:tc>
          <w:tcPr>
            <w:tcW w:w="833" w:type="pct"/>
            <w:vMerge w:val="restart"/>
          </w:tcPr>
          <w:p w14:paraId="4EFBB2C9" w14:textId="77777777" w:rsidR="007647EF" w:rsidRPr="009D450D" w:rsidRDefault="007647EF" w:rsidP="00E62DC2">
            <w:pPr>
              <w:rPr>
                <w:sz w:val="18"/>
                <w:szCs w:val="18"/>
                <w:lang w:val="en-US"/>
              </w:rPr>
            </w:pPr>
            <w:r w:rsidRPr="009D450D">
              <w:rPr>
                <w:sz w:val="18"/>
                <w:szCs w:val="18"/>
                <w:lang w:val="en-US"/>
              </w:rPr>
              <w:t>Occupancy Type</w:t>
            </w:r>
          </w:p>
        </w:tc>
        <w:tc>
          <w:tcPr>
            <w:tcW w:w="834" w:type="pct"/>
          </w:tcPr>
          <w:p w14:paraId="2906B418" w14:textId="77777777" w:rsidR="007647EF" w:rsidRPr="009D450D" w:rsidRDefault="007647EF" w:rsidP="00E62DC2">
            <w:pPr>
              <w:jc w:val="center"/>
              <w:rPr>
                <w:sz w:val="18"/>
                <w:szCs w:val="18"/>
                <w:lang w:val="en-US"/>
              </w:rPr>
            </w:pPr>
            <w:r w:rsidRPr="009D450D">
              <w:rPr>
                <w:sz w:val="18"/>
                <w:szCs w:val="18"/>
                <w:lang w:val="en-US"/>
              </w:rPr>
              <w:t>Floor Area</w:t>
            </w:r>
          </w:p>
        </w:tc>
        <w:tc>
          <w:tcPr>
            <w:tcW w:w="833" w:type="pct"/>
          </w:tcPr>
          <w:p w14:paraId="0137C5DA" w14:textId="77777777" w:rsidR="007647EF" w:rsidRPr="009D450D" w:rsidRDefault="007647EF" w:rsidP="00E62DC2">
            <w:pPr>
              <w:jc w:val="center"/>
              <w:rPr>
                <w:sz w:val="18"/>
                <w:szCs w:val="18"/>
                <w:lang w:val="en-US"/>
              </w:rPr>
            </w:pPr>
            <w:r w:rsidRPr="009D450D">
              <w:rPr>
                <w:sz w:val="18"/>
                <w:szCs w:val="18"/>
                <w:lang w:val="en-US"/>
              </w:rPr>
              <w:t>AC Area</w:t>
            </w:r>
          </w:p>
        </w:tc>
        <w:tc>
          <w:tcPr>
            <w:tcW w:w="833" w:type="pct"/>
          </w:tcPr>
          <w:p w14:paraId="70B3FDD0" w14:textId="77777777" w:rsidR="007647EF" w:rsidRPr="009D450D" w:rsidRDefault="007647EF" w:rsidP="00E62DC2">
            <w:pPr>
              <w:jc w:val="center"/>
              <w:rPr>
                <w:sz w:val="18"/>
                <w:szCs w:val="18"/>
                <w:lang w:val="en-US"/>
              </w:rPr>
            </w:pPr>
            <w:r w:rsidRPr="009D450D">
              <w:rPr>
                <w:sz w:val="18"/>
                <w:szCs w:val="18"/>
                <w:lang w:val="en-US"/>
              </w:rPr>
              <w:t>Safety Factor</w:t>
            </w:r>
          </w:p>
        </w:tc>
        <w:tc>
          <w:tcPr>
            <w:tcW w:w="834" w:type="pct"/>
          </w:tcPr>
          <w:p w14:paraId="441D0C00" w14:textId="3761D1B8" w:rsidR="007647EF" w:rsidRPr="009D450D" w:rsidRDefault="007647EF" w:rsidP="00E62DC2">
            <w:pPr>
              <w:jc w:val="center"/>
              <w:rPr>
                <w:sz w:val="18"/>
                <w:szCs w:val="18"/>
                <w:lang w:val="en-US"/>
              </w:rPr>
            </w:pPr>
            <w:r w:rsidRPr="009D450D">
              <w:rPr>
                <w:sz w:val="18"/>
                <w:szCs w:val="18"/>
                <w:lang w:val="en-US"/>
              </w:rPr>
              <w:t>Cooling Load</w:t>
            </w:r>
          </w:p>
        </w:tc>
      </w:tr>
      <w:tr w:rsidR="007647EF" w:rsidRPr="009D450D" w14:paraId="42861AEE" w14:textId="77777777" w:rsidTr="007647EF">
        <w:tc>
          <w:tcPr>
            <w:tcW w:w="833" w:type="pct"/>
            <w:vMerge/>
          </w:tcPr>
          <w:p w14:paraId="3511E94D" w14:textId="77777777" w:rsidR="007647EF" w:rsidRPr="009D450D" w:rsidRDefault="007647EF" w:rsidP="00E62DC2">
            <w:pPr>
              <w:rPr>
                <w:sz w:val="18"/>
                <w:szCs w:val="18"/>
                <w:lang w:val="en-US"/>
              </w:rPr>
            </w:pPr>
          </w:p>
        </w:tc>
        <w:tc>
          <w:tcPr>
            <w:tcW w:w="833" w:type="pct"/>
            <w:vMerge/>
          </w:tcPr>
          <w:p w14:paraId="490350F2" w14:textId="77777777" w:rsidR="007647EF" w:rsidRPr="009D450D" w:rsidRDefault="007647EF" w:rsidP="00E62DC2">
            <w:pPr>
              <w:rPr>
                <w:sz w:val="18"/>
                <w:szCs w:val="18"/>
                <w:lang w:val="en-US"/>
              </w:rPr>
            </w:pPr>
          </w:p>
        </w:tc>
        <w:tc>
          <w:tcPr>
            <w:tcW w:w="834" w:type="pct"/>
          </w:tcPr>
          <w:p w14:paraId="1F453925" w14:textId="77777777" w:rsidR="007647EF" w:rsidRPr="009D450D" w:rsidRDefault="007647EF" w:rsidP="00E62DC2">
            <w:pPr>
              <w:jc w:val="center"/>
              <w:rPr>
                <w:sz w:val="18"/>
                <w:szCs w:val="18"/>
                <w:lang w:val="en-US"/>
              </w:rPr>
            </w:pPr>
            <w:r w:rsidRPr="009D450D">
              <w:rPr>
                <w:sz w:val="18"/>
                <w:szCs w:val="18"/>
                <w:lang w:val="en-US"/>
              </w:rPr>
              <w:t>m</w:t>
            </w:r>
            <w:r w:rsidRPr="009D450D">
              <w:rPr>
                <w:sz w:val="18"/>
                <w:szCs w:val="18"/>
                <w:vertAlign w:val="superscript"/>
                <w:lang w:val="en-US"/>
              </w:rPr>
              <w:t>2</w:t>
            </w:r>
          </w:p>
        </w:tc>
        <w:tc>
          <w:tcPr>
            <w:tcW w:w="833" w:type="pct"/>
          </w:tcPr>
          <w:p w14:paraId="3DAE0321" w14:textId="77777777" w:rsidR="007647EF" w:rsidRPr="009D450D" w:rsidRDefault="007647EF" w:rsidP="00E62DC2">
            <w:pPr>
              <w:jc w:val="center"/>
              <w:rPr>
                <w:sz w:val="18"/>
                <w:szCs w:val="18"/>
                <w:lang w:val="en-US"/>
              </w:rPr>
            </w:pPr>
            <w:r w:rsidRPr="009D450D">
              <w:rPr>
                <w:sz w:val="18"/>
                <w:szCs w:val="18"/>
                <w:lang w:val="en-US"/>
              </w:rPr>
              <w:t>m</w:t>
            </w:r>
            <w:r w:rsidRPr="009D450D">
              <w:rPr>
                <w:sz w:val="18"/>
                <w:szCs w:val="18"/>
                <w:vertAlign w:val="superscript"/>
                <w:lang w:val="en-US"/>
              </w:rPr>
              <w:t>2</w:t>
            </w:r>
          </w:p>
        </w:tc>
        <w:tc>
          <w:tcPr>
            <w:tcW w:w="833" w:type="pct"/>
          </w:tcPr>
          <w:p w14:paraId="3568D413" w14:textId="77777777" w:rsidR="007647EF" w:rsidRPr="009D450D" w:rsidRDefault="007647EF" w:rsidP="00E62DC2">
            <w:pPr>
              <w:jc w:val="center"/>
              <w:rPr>
                <w:sz w:val="18"/>
                <w:szCs w:val="18"/>
                <w:lang w:val="en-US"/>
              </w:rPr>
            </w:pPr>
            <w:r w:rsidRPr="009D450D">
              <w:rPr>
                <w:sz w:val="18"/>
                <w:szCs w:val="18"/>
                <w:lang w:val="en-US"/>
              </w:rPr>
              <w:t>%</w:t>
            </w:r>
          </w:p>
        </w:tc>
        <w:tc>
          <w:tcPr>
            <w:tcW w:w="834" w:type="pct"/>
          </w:tcPr>
          <w:p w14:paraId="119CAC2E" w14:textId="77777777" w:rsidR="007647EF" w:rsidRPr="009D450D" w:rsidRDefault="007647EF" w:rsidP="00E62DC2">
            <w:pPr>
              <w:jc w:val="center"/>
              <w:rPr>
                <w:sz w:val="18"/>
                <w:szCs w:val="18"/>
                <w:lang w:val="en-US"/>
              </w:rPr>
            </w:pPr>
            <w:r w:rsidRPr="009D450D">
              <w:rPr>
                <w:sz w:val="18"/>
                <w:szCs w:val="18"/>
                <w:lang w:val="en-US"/>
              </w:rPr>
              <w:t>kW</w:t>
            </w:r>
          </w:p>
        </w:tc>
      </w:tr>
      <w:tr w:rsidR="00227DA3" w:rsidRPr="009D450D" w14:paraId="7B84A674" w14:textId="77777777" w:rsidTr="00D960BE">
        <w:tc>
          <w:tcPr>
            <w:tcW w:w="833" w:type="pct"/>
            <w:shd w:val="clear" w:color="auto" w:fill="auto"/>
          </w:tcPr>
          <w:p w14:paraId="2DC3FB79" w14:textId="77777777" w:rsidR="00227DA3" w:rsidRPr="009D450D" w:rsidRDefault="00227DA3" w:rsidP="00227DA3">
            <w:pPr>
              <w:rPr>
                <w:sz w:val="18"/>
                <w:szCs w:val="18"/>
                <w:lang w:val="en-US"/>
              </w:rPr>
            </w:pPr>
          </w:p>
        </w:tc>
        <w:tc>
          <w:tcPr>
            <w:tcW w:w="833" w:type="pct"/>
            <w:shd w:val="clear" w:color="auto" w:fill="auto"/>
          </w:tcPr>
          <w:p w14:paraId="6EF552C9" w14:textId="30A40B23" w:rsidR="00227DA3" w:rsidRPr="009D450D" w:rsidRDefault="00D766EE" w:rsidP="00227DA3">
            <w:pPr>
              <w:rPr>
                <w:sz w:val="18"/>
                <w:szCs w:val="18"/>
                <w:lang w:val="en-US"/>
              </w:rPr>
            </w:pPr>
            <w:sdt>
              <w:sdtPr>
                <w:rPr>
                  <w:szCs w:val="20"/>
                  <w:lang w:val="en-US"/>
                </w:rPr>
                <w:alias w:val="Occupancy Type"/>
                <w:tag w:val="Occupancy Type"/>
                <w:id w:val="-779874229"/>
                <w:placeholder>
                  <w:docPart w:val="BEF574FD544942BE9118410B1251F08C"/>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227DA3" w:rsidRPr="009D450D">
                  <w:rPr>
                    <w:rStyle w:val="affff4"/>
                  </w:rPr>
                  <w:t>Choose an item.</w:t>
                </w:r>
              </w:sdtContent>
            </w:sdt>
          </w:p>
        </w:tc>
        <w:tc>
          <w:tcPr>
            <w:tcW w:w="834" w:type="pct"/>
            <w:shd w:val="clear" w:color="auto" w:fill="auto"/>
          </w:tcPr>
          <w:p w14:paraId="5475D118" w14:textId="77777777" w:rsidR="00227DA3" w:rsidRPr="009D450D" w:rsidRDefault="00227DA3" w:rsidP="00227DA3">
            <w:pPr>
              <w:rPr>
                <w:sz w:val="18"/>
                <w:szCs w:val="18"/>
                <w:lang w:val="en-US"/>
              </w:rPr>
            </w:pPr>
          </w:p>
        </w:tc>
        <w:tc>
          <w:tcPr>
            <w:tcW w:w="833" w:type="pct"/>
            <w:shd w:val="clear" w:color="auto" w:fill="auto"/>
          </w:tcPr>
          <w:p w14:paraId="46E36B19" w14:textId="77777777" w:rsidR="00227DA3" w:rsidRPr="009D450D" w:rsidRDefault="00227DA3" w:rsidP="00227DA3">
            <w:pPr>
              <w:rPr>
                <w:sz w:val="18"/>
                <w:szCs w:val="18"/>
                <w:lang w:val="en-US"/>
              </w:rPr>
            </w:pPr>
          </w:p>
        </w:tc>
        <w:tc>
          <w:tcPr>
            <w:tcW w:w="833" w:type="pct"/>
            <w:shd w:val="clear" w:color="auto" w:fill="auto"/>
          </w:tcPr>
          <w:p w14:paraId="2B022B4C" w14:textId="77777777" w:rsidR="00227DA3" w:rsidRPr="009D450D" w:rsidRDefault="00227DA3" w:rsidP="00227DA3">
            <w:pPr>
              <w:rPr>
                <w:sz w:val="18"/>
                <w:szCs w:val="18"/>
                <w:lang w:val="en-US"/>
              </w:rPr>
            </w:pPr>
          </w:p>
        </w:tc>
        <w:tc>
          <w:tcPr>
            <w:tcW w:w="834" w:type="pct"/>
            <w:shd w:val="clear" w:color="auto" w:fill="auto"/>
          </w:tcPr>
          <w:p w14:paraId="0D43C260" w14:textId="77777777" w:rsidR="00227DA3" w:rsidRPr="009D450D" w:rsidRDefault="00227DA3" w:rsidP="00227DA3">
            <w:pPr>
              <w:rPr>
                <w:sz w:val="18"/>
                <w:szCs w:val="18"/>
                <w:lang w:val="en-US"/>
              </w:rPr>
            </w:pPr>
          </w:p>
        </w:tc>
      </w:tr>
      <w:tr w:rsidR="00227DA3" w:rsidRPr="009D450D" w14:paraId="57933AEF" w14:textId="77777777" w:rsidTr="00D960BE">
        <w:tc>
          <w:tcPr>
            <w:tcW w:w="833" w:type="pct"/>
            <w:shd w:val="clear" w:color="auto" w:fill="auto"/>
          </w:tcPr>
          <w:p w14:paraId="2AF29838" w14:textId="77777777" w:rsidR="00227DA3" w:rsidRPr="009D450D" w:rsidRDefault="00227DA3" w:rsidP="00227DA3">
            <w:pPr>
              <w:rPr>
                <w:sz w:val="18"/>
                <w:szCs w:val="18"/>
                <w:lang w:val="en-US"/>
              </w:rPr>
            </w:pPr>
          </w:p>
        </w:tc>
        <w:tc>
          <w:tcPr>
            <w:tcW w:w="833" w:type="pct"/>
            <w:shd w:val="clear" w:color="auto" w:fill="auto"/>
          </w:tcPr>
          <w:p w14:paraId="4FABA90B" w14:textId="0505CEF6" w:rsidR="00227DA3" w:rsidRPr="009D450D" w:rsidRDefault="00D766EE" w:rsidP="00227DA3">
            <w:pPr>
              <w:rPr>
                <w:sz w:val="18"/>
                <w:szCs w:val="18"/>
                <w:lang w:val="en-US"/>
              </w:rPr>
            </w:pPr>
            <w:sdt>
              <w:sdtPr>
                <w:rPr>
                  <w:szCs w:val="20"/>
                  <w:lang w:val="en-US"/>
                </w:rPr>
                <w:alias w:val="Occupancy Type"/>
                <w:tag w:val="Occupancy Type"/>
                <w:id w:val="-359824366"/>
                <w:placeholder>
                  <w:docPart w:val="EE2983D2AFB34F049827A7BF1C1064AD"/>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227DA3" w:rsidRPr="009D450D">
                  <w:rPr>
                    <w:rStyle w:val="affff4"/>
                  </w:rPr>
                  <w:t>Choose an item.</w:t>
                </w:r>
              </w:sdtContent>
            </w:sdt>
          </w:p>
        </w:tc>
        <w:tc>
          <w:tcPr>
            <w:tcW w:w="834" w:type="pct"/>
            <w:shd w:val="clear" w:color="auto" w:fill="auto"/>
          </w:tcPr>
          <w:p w14:paraId="0780F5EC" w14:textId="77777777" w:rsidR="00227DA3" w:rsidRPr="009D450D" w:rsidRDefault="00227DA3" w:rsidP="00227DA3">
            <w:pPr>
              <w:rPr>
                <w:sz w:val="18"/>
                <w:szCs w:val="18"/>
                <w:lang w:val="en-US"/>
              </w:rPr>
            </w:pPr>
          </w:p>
        </w:tc>
        <w:tc>
          <w:tcPr>
            <w:tcW w:w="833" w:type="pct"/>
            <w:shd w:val="clear" w:color="auto" w:fill="auto"/>
          </w:tcPr>
          <w:p w14:paraId="796719ED" w14:textId="77777777" w:rsidR="00227DA3" w:rsidRPr="009D450D" w:rsidRDefault="00227DA3" w:rsidP="00227DA3">
            <w:pPr>
              <w:rPr>
                <w:sz w:val="18"/>
                <w:szCs w:val="18"/>
                <w:lang w:val="en-US"/>
              </w:rPr>
            </w:pPr>
          </w:p>
        </w:tc>
        <w:tc>
          <w:tcPr>
            <w:tcW w:w="833" w:type="pct"/>
            <w:shd w:val="clear" w:color="auto" w:fill="auto"/>
          </w:tcPr>
          <w:p w14:paraId="5AB82BD2" w14:textId="77777777" w:rsidR="00227DA3" w:rsidRPr="009D450D" w:rsidRDefault="00227DA3" w:rsidP="00227DA3">
            <w:pPr>
              <w:rPr>
                <w:sz w:val="18"/>
                <w:szCs w:val="18"/>
                <w:lang w:val="en-US"/>
              </w:rPr>
            </w:pPr>
          </w:p>
        </w:tc>
        <w:tc>
          <w:tcPr>
            <w:tcW w:w="834" w:type="pct"/>
            <w:shd w:val="clear" w:color="auto" w:fill="auto"/>
          </w:tcPr>
          <w:p w14:paraId="6675FDB7" w14:textId="77777777" w:rsidR="00227DA3" w:rsidRPr="009D450D" w:rsidRDefault="00227DA3" w:rsidP="00227DA3">
            <w:pPr>
              <w:rPr>
                <w:sz w:val="18"/>
                <w:szCs w:val="18"/>
                <w:lang w:val="en-US"/>
              </w:rPr>
            </w:pPr>
          </w:p>
        </w:tc>
      </w:tr>
      <w:tr w:rsidR="00227DA3" w:rsidRPr="009D450D" w14:paraId="6B63A76F" w14:textId="77777777" w:rsidTr="00D960BE">
        <w:tc>
          <w:tcPr>
            <w:tcW w:w="833" w:type="pct"/>
            <w:shd w:val="clear" w:color="auto" w:fill="auto"/>
          </w:tcPr>
          <w:p w14:paraId="4648BA6A" w14:textId="77777777" w:rsidR="00227DA3" w:rsidRPr="009D450D" w:rsidRDefault="00227DA3" w:rsidP="00227DA3">
            <w:pPr>
              <w:rPr>
                <w:sz w:val="18"/>
                <w:szCs w:val="18"/>
                <w:lang w:val="en-US"/>
              </w:rPr>
            </w:pPr>
          </w:p>
        </w:tc>
        <w:tc>
          <w:tcPr>
            <w:tcW w:w="833" w:type="pct"/>
            <w:shd w:val="clear" w:color="auto" w:fill="auto"/>
          </w:tcPr>
          <w:p w14:paraId="60CFC7A1" w14:textId="4BBD260E" w:rsidR="00227DA3" w:rsidRPr="009D450D" w:rsidRDefault="00D766EE" w:rsidP="00227DA3">
            <w:pPr>
              <w:rPr>
                <w:sz w:val="18"/>
                <w:szCs w:val="18"/>
                <w:lang w:val="en-US"/>
              </w:rPr>
            </w:pPr>
            <w:sdt>
              <w:sdtPr>
                <w:rPr>
                  <w:szCs w:val="20"/>
                  <w:lang w:val="en-US"/>
                </w:rPr>
                <w:alias w:val="Occupancy Type"/>
                <w:tag w:val="Occupancy Type"/>
                <w:id w:val="-1370677103"/>
                <w:placeholder>
                  <w:docPart w:val="92B5E440515D4240AD92D1606E8AA2CE"/>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227DA3" w:rsidRPr="009D450D">
                  <w:rPr>
                    <w:rStyle w:val="affff4"/>
                  </w:rPr>
                  <w:t>Choose an item.</w:t>
                </w:r>
              </w:sdtContent>
            </w:sdt>
          </w:p>
        </w:tc>
        <w:tc>
          <w:tcPr>
            <w:tcW w:w="834" w:type="pct"/>
            <w:shd w:val="clear" w:color="auto" w:fill="auto"/>
          </w:tcPr>
          <w:p w14:paraId="1E2A54EA" w14:textId="77777777" w:rsidR="00227DA3" w:rsidRPr="009D450D" w:rsidRDefault="00227DA3" w:rsidP="00227DA3">
            <w:pPr>
              <w:rPr>
                <w:sz w:val="18"/>
                <w:szCs w:val="18"/>
                <w:lang w:val="en-US"/>
              </w:rPr>
            </w:pPr>
          </w:p>
        </w:tc>
        <w:tc>
          <w:tcPr>
            <w:tcW w:w="833" w:type="pct"/>
            <w:shd w:val="clear" w:color="auto" w:fill="auto"/>
          </w:tcPr>
          <w:p w14:paraId="59085E49" w14:textId="77777777" w:rsidR="00227DA3" w:rsidRPr="009D450D" w:rsidRDefault="00227DA3" w:rsidP="00227DA3">
            <w:pPr>
              <w:rPr>
                <w:sz w:val="18"/>
                <w:szCs w:val="18"/>
                <w:lang w:val="en-US"/>
              </w:rPr>
            </w:pPr>
          </w:p>
        </w:tc>
        <w:tc>
          <w:tcPr>
            <w:tcW w:w="833" w:type="pct"/>
            <w:shd w:val="clear" w:color="auto" w:fill="auto"/>
          </w:tcPr>
          <w:p w14:paraId="22CDF434" w14:textId="77777777" w:rsidR="00227DA3" w:rsidRPr="009D450D" w:rsidRDefault="00227DA3" w:rsidP="00227DA3">
            <w:pPr>
              <w:rPr>
                <w:sz w:val="18"/>
                <w:szCs w:val="18"/>
                <w:lang w:val="en-US"/>
              </w:rPr>
            </w:pPr>
          </w:p>
        </w:tc>
        <w:tc>
          <w:tcPr>
            <w:tcW w:w="834" w:type="pct"/>
            <w:shd w:val="clear" w:color="auto" w:fill="auto"/>
          </w:tcPr>
          <w:p w14:paraId="521E31A7" w14:textId="77777777" w:rsidR="00227DA3" w:rsidRPr="009D450D" w:rsidRDefault="00227DA3" w:rsidP="00227DA3">
            <w:pPr>
              <w:rPr>
                <w:sz w:val="18"/>
                <w:szCs w:val="18"/>
                <w:lang w:val="en-US"/>
              </w:rPr>
            </w:pPr>
          </w:p>
        </w:tc>
      </w:tr>
      <w:tr w:rsidR="00227DA3" w:rsidRPr="009D450D" w14:paraId="6535C293" w14:textId="77777777" w:rsidTr="00D960BE">
        <w:tc>
          <w:tcPr>
            <w:tcW w:w="833" w:type="pct"/>
            <w:shd w:val="clear" w:color="auto" w:fill="auto"/>
          </w:tcPr>
          <w:p w14:paraId="691B505F" w14:textId="77777777" w:rsidR="00227DA3" w:rsidRPr="009D450D" w:rsidRDefault="00227DA3" w:rsidP="00227DA3">
            <w:pPr>
              <w:rPr>
                <w:sz w:val="18"/>
                <w:szCs w:val="18"/>
                <w:lang w:val="en-US"/>
              </w:rPr>
            </w:pPr>
          </w:p>
        </w:tc>
        <w:tc>
          <w:tcPr>
            <w:tcW w:w="833" w:type="pct"/>
            <w:shd w:val="clear" w:color="auto" w:fill="auto"/>
          </w:tcPr>
          <w:p w14:paraId="5DB0AE96" w14:textId="1A0211D0" w:rsidR="00227DA3" w:rsidRPr="009D450D" w:rsidRDefault="00D766EE" w:rsidP="00227DA3">
            <w:pPr>
              <w:rPr>
                <w:sz w:val="18"/>
                <w:szCs w:val="18"/>
                <w:lang w:val="en-US"/>
              </w:rPr>
            </w:pPr>
            <w:sdt>
              <w:sdtPr>
                <w:rPr>
                  <w:szCs w:val="20"/>
                  <w:lang w:val="en-US"/>
                </w:rPr>
                <w:alias w:val="Occupancy Type"/>
                <w:tag w:val="Occupancy Type"/>
                <w:id w:val="1552726409"/>
                <w:placeholder>
                  <w:docPart w:val="484A6BD53A354BF28AEB96114F8680CB"/>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227DA3" w:rsidRPr="009D450D">
                  <w:rPr>
                    <w:rStyle w:val="affff4"/>
                  </w:rPr>
                  <w:t>Choose an item.</w:t>
                </w:r>
              </w:sdtContent>
            </w:sdt>
          </w:p>
        </w:tc>
        <w:tc>
          <w:tcPr>
            <w:tcW w:w="834" w:type="pct"/>
            <w:shd w:val="clear" w:color="auto" w:fill="auto"/>
          </w:tcPr>
          <w:p w14:paraId="5E2688D5" w14:textId="77777777" w:rsidR="00227DA3" w:rsidRPr="009D450D" w:rsidRDefault="00227DA3" w:rsidP="00227DA3">
            <w:pPr>
              <w:rPr>
                <w:sz w:val="18"/>
                <w:szCs w:val="18"/>
                <w:lang w:val="en-US"/>
              </w:rPr>
            </w:pPr>
          </w:p>
        </w:tc>
        <w:tc>
          <w:tcPr>
            <w:tcW w:w="833" w:type="pct"/>
            <w:shd w:val="clear" w:color="auto" w:fill="auto"/>
          </w:tcPr>
          <w:p w14:paraId="075C3324" w14:textId="77777777" w:rsidR="00227DA3" w:rsidRPr="009D450D" w:rsidRDefault="00227DA3" w:rsidP="00227DA3">
            <w:pPr>
              <w:rPr>
                <w:sz w:val="18"/>
                <w:szCs w:val="18"/>
                <w:lang w:val="en-US"/>
              </w:rPr>
            </w:pPr>
          </w:p>
        </w:tc>
        <w:tc>
          <w:tcPr>
            <w:tcW w:w="833" w:type="pct"/>
            <w:shd w:val="clear" w:color="auto" w:fill="auto"/>
          </w:tcPr>
          <w:p w14:paraId="244A87ED" w14:textId="77777777" w:rsidR="00227DA3" w:rsidRPr="009D450D" w:rsidRDefault="00227DA3" w:rsidP="00227DA3">
            <w:pPr>
              <w:rPr>
                <w:sz w:val="18"/>
                <w:szCs w:val="18"/>
                <w:lang w:val="en-US"/>
              </w:rPr>
            </w:pPr>
          </w:p>
        </w:tc>
        <w:tc>
          <w:tcPr>
            <w:tcW w:w="834" w:type="pct"/>
            <w:shd w:val="clear" w:color="auto" w:fill="auto"/>
          </w:tcPr>
          <w:p w14:paraId="5A4D5EAC" w14:textId="77777777" w:rsidR="00227DA3" w:rsidRPr="009D450D" w:rsidRDefault="00227DA3" w:rsidP="00227DA3">
            <w:pPr>
              <w:rPr>
                <w:sz w:val="18"/>
                <w:szCs w:val="18"/>
                <w:lang w:val="en-US"/>
              </w:rPr>
            </w:pPr>
          </w:p>
        </w:tc>
      </w:tr>
      <w:tr w:rsidR="00227DA3" w:rsidRPr="009D450D" w14:paraId="19912AC2" w14:textId="77777777" w:rsidTr="00D960BE">
        <w:tc>
          <w:tcPr>
            <w:tcW w:w="833" w:type="pct"/>
            <w:shd w:val="clear" w:color="auto" w:fill="auto"/>
          </w:tcPr>
          <w:p w14:paraId="5A76764A" w14:textId="77777777" w:rsidR="00227DA3" w:rsidRPr="009D450D" w:rsidRDefault="00227DA3" w:rsidP="00227DA3">
            <w:pPr>
              <w:rPr>
                <w:sz w:val="18"/>
                <w:szCs w:val="18"/>
                <w:lang w:val="en-US"/>
              </w:rPr>
            </w:pPr>
          </w:p>
        </w:tc>
        <w:tc>
          <w:tcPr>
            <w:tcW w:w="833" w:type="pct"/>
            <w:shd w:val="clear" w:color="auto" w:fill="auto"/>
          </w:tcPr>
          <w:p w14:paraId="08AC4916" w14:textId="700F297F" w:rsidR="00227DA3" w:rsidRPr="009D450D" w:rsidRDefault="00D766EE" w:rsidP="00227DA3">
            <w:pPr>
              <w:rPr>
                <w:sz w:val="18"/>
                <w:szCs w:val="18"/>
                <w:lang w:val="en-US"/>
              </w:rPr>
            </w:pPr>
            <w:sdt>
              <w:sdtPr>
                <w:rPr>
                  <w:szCs w:val="20"/>
                  <w:lang w:val="en-US"/>
                </w:rPr>
                <w:alias w:val="Occupancy Type"/>
                <w:tag w:val="Occupancy Type"/>
                <w:id w:val="69466828"/>
                <w:placeholder>
                  <w:docPart w:val="4D5030ECF8484DEA82A2F5042BA5E1F3"/>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227DA3" w:rsidRPr="009D450D">
                  <w:rPr>
                    <w:rStyle w:val="affff4"/>
                  </w:rPr>
                  <w:t>Choose an item.</w:t>
                </w:r>
              </w:sdtContent>
            </w:sdt>
          </w:p>
        </w:tc>
        <w:tc>
          <w:tcPr>
            <w:tcW w:w="834" w:type="pct"/>
            <w:shd w:val="clear" w:color="auto" w:fill="auto"/>
          </w:tcPr>
          <w:p w14:paraId="547C8D02" w14:textId="77777777" w:rsidR="00227DA3" w:rsidRPr="009D450D" w:rsidRDefault="00227DA3" w:rsidP="00227DA3">
            <w:pPr>
              <w:rPr>
                <w:sz w:val="18"/>
                <w:szCs w:val="18"/>
                <w:lang w:val="en-US"/>
              </w:rPr>
            </w:pPr>
          </w:p>
        </w:tc>
        <w:tc>
          <w:tcPr>
            <w:tcW w:w="833" w:type="pct"/>
            <w:shd w:val="clear" w:color="auto" w:fill="auto"/>
          </w:tcPr>
          <w:p w14:paraId="493A7286" w14:textId="77777777" w:rsidR="00227DA3" w:rsidRPr="009D450D" w:rsidRDefault="00227DA3" w:rsidP="00227DA3">
            <w:pPr>
              <w:rPr>
                <w:sz w:val="18"/>
                <w:szCs w:val="18"/>
                <w:lang w:val="en-US"/>
              </w:rPr>
            </w:pPr>
          </w:p>
        </w:tc>
        <w:tc>
          <w:tcPr>
            <w:tcW w:w="833" w:type="pct"/>
            <w:shd w:val="clear" w:color="auto" w:fill="auto"/>
          </w:tcPr>
          <w:p w14:paraId="0F35A8D9" w14:textId="77777777" w:rsidR="00227DA3" w:rsidRPr="009D450D" w:rsidRDefault="00227DA3" w:rsidP="00227DA3">
            <w:pPr>
              <w:rPr>
                <w:sz w:val="18"/>
                <w:szCs w:val="18"/>
                <w:lang w:val="en-US"/>
              </w:rPr>
            </w:pPr>
          </w:p>
        </w:tc>
        <w:tc>
          <w:tcPr>
            <w:tcW w:w="834" w:type="pct"/>
            <w:shd w:val="clear" w:color="auto" w:fill="auto"/>
          </w:tcPr>
          <w:p w14:paraId="189B5178" w14:textId="77777777" w:rsidR="00227DA3" w:rsidRPr="009D450D" w:rsidRDefault="00227DA3" w:rsidP="00227DA3">
            <w:pPr>
              <w:rPr>
                <w:sz w:val="18"/>
                <w:szCs w:val="18"/>
                <w:lang w:val="en-US"/>
              </w:rPr>
            </w:pPr>
          </w:p>
        </w:tc>
      </w:tr>
      <w:tr w:rsidR="00227DA3" w:rsidRPr="009D450D" w14:paraId="51A405D3" w14:textId="77777777" w:rsidTr="00D960BE">
        <w:tc>
          <w:tcPr>
            <w:tcW w:w="833" w:type="pct"/>
            <w:shd w:val="clear" w:color="auto" w:fill="auto"/>
          </w:tcPr>
          <w:p w14:paraId="712216DC" w14:textId="77777777" w:rsidR="00227DA3" w:rsidRPr="009D450D" w:rsidRDefault="00227DA3" w:rsidP="00227DA3">
            <w:pPr>
              <w:rPr>
                <w:sz w:val="18"/>
                <w:szCs w:val="18"/>
                <w:lang w:val="en-US"/>
              </w:rPr>
            </w:pPr>
          </w:p>
        </w:tc>
        <w:tc>
          <w:tcPr>
            <w:tcW w:w="833" w:type="pct"/>
            <w:shd w:val="clear" w:color="auto" w:fill="auto"/>
          </w:tcPr>
          <w:p w14:paraId="35343FC5" w14:textId="08E3A4B1" w:rsidR="00227DA3" w:rsidRPr="009D450D" w:rsidRDefault="00D766EE" w:rsidP="00227DA3">
            <w:pPr>
              <w:rPr>
                <w:sz w:val="18"/>
                <w:szCs w:val="18"/>
                <w:lang w:val="en-US"/>
              </w:rPr>
            </w:pPr>
            <w:sdt>
              <w:sdtPr>
                <w:rPr>
                  <w:szCs w:val="20"/>
                  <w:lang w:val="en-US"/>
                </w:rPr>
                <w:alias w:val="Occupancy Type"/>
                <w:tag w:val="Occupancy Type"/>
                <w:id w:val="1298951445"/>
                <w:placeholder>
                  <w:docPart w:val="07E8F2B78A8445EA8968ADB50E1904A6"/>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227DA3" w:rsidRPr="009D450D">
                  <w:rPr>
                    <w:rStyle w:val="affff4"/>
                  </w:rPr>
                  <w:t>Choose an item.</w:t>
                </w:r>
              </w:sdtContent>
            </w:sdt>
          </w:p>
        </w:tc>
        <w:tc>
          <w:tcPr>
            <w:tcW w:w="834" w:type="pct"/>
            <w:shd w:val="clear" w:color="auto" w:fill="auto"/>
          </w:tcPr>
          <w:p w14:paraId="307F3B97" w14:textId="77777777" w:rsidR="00227DA3" w:rsidRPr="009D450D" w:rsidRDefault="00227DA3" w:rsidP="00227DA3">
            <w:pPr>
              <w:rPr>
                <w:sz w:val="18"/>
                <w:szCs w:val="18"/>
                <w:lang w:val="en-US"/>
              </w:rPr>
            </w:pPr>
          </w:p>
        </w:tc>
        <w:tc>
          <w:tcPr>
            <w:tcW w:w="833" w:type="pct"/>
            <w:shd w:val="clear" w:color="auto" w:fill="auto"/>
          </w:tcPr>
          <w:p w14:paraId="1C1DCD39" w14:textId="77777777" w:rsidR="00227DA3" w:rsidRPr="009D450D" w:rsidRDefault="00227DA3" w:rsidP="00227DA3">
            <w:pPr>
              <w:rPr>
                <w:sz w:val="18"/>
                <w:szCs w:val="18"/>
                <w:lang w:val="en-US"/>
              </w:rPr>
            </w:pPr>
          </w:p>
        </w:tc>
        <w:tc>
          <w:tcPr>
            <w:tcW w:w="833" w:type="pct"/>
            <w:shd w:val="clear" w:color="auto" w:fill="auto"/>
          </w:tcPr>
          <w:p w14:paraId="533D984D" w14:textId="77777777" w:rsidR="00227DA3" w:rsidRPr="009D450D" w:rsidRDefault="00227DA3" w:rsidP="00227DA3">
            <w:pPr>
              <w:rPr>
                <w:sz w:val="18"/>
                <w:szCs w:val="18"/>
                <w:lang w:val="en-US"/>
              </w:rPr>
            </w:pPr>
          </w:p>
        </w:tc>
        <w:tc>
          <w:tcPr>
            <w:tcW w:w="834" w:type="pct"/>
            <w:shd w:val="clear" w:color="auto" w:fill="auto"/>
          </w:tcPr>
          <w:p w14:paraId="7D08B210" w14:textId="77777777" w:rsidR="00227DA3" w:rsidRPr="009D450D" w:rsidRDefault="00227DA3" w:rsidP="00227DA3">
            <w:pPr>
              <w:rPr>
                <w:sz w:val="18"/>
                <w:szCs w:val="18"/>
                <w:lang w:val="en-US"/>
              </w:rPr>
            </w:pPr>
          </w:p>
        </w:tc>
      </w:tr>
      <w:tr w:rsidR="00227DA3" w:rsidRPr="009D450D" w14:paraId="245C32A6" w14:textId="77777777" w:rsidTr="00D960BE">
        <w:tc>
          <w:tcPr>
            <w:tcW w:w="833" w:type="pct"/>
            <w:shd w:val="clear" w:color="auto" w:fill="auto"/>
          </w:tcPr>
          <w:p w14:paraId="1C804CCA" w14:textId="77777777" w:rsidR="00227DA3" w:rsidRPr="009D450D" w:rsidRDefault="00227DA3" w:rsidP="00227DA3">
            <w:pPr>
              <w:rPr>
                <w:sz w:val="18"/>
                <w:szCs w:val="18"/>
                <w:lang w:val="en-US"/>
              </w:rPr>
            </w:pPr>
          </w:p>
        </w:tc>
        <w:tc>
          <w:tcPr>
            <w:tcW w:w="833" w:type="pct"/>
            <w:shd w:val="clear" w:color="auto" w:fill="auto"/>
          </w:tcPr>
          <w:p w14:paraId="2BEC79FF" w14:textId="15E1693F" w:rsidR="00227DA3" w:rsidRPr="009D450D" w:rsidRDefault="00D766EE" w:rsidP="00227DA3">
            <w:pPr>
              <w:rPr>
                <w:sz w:val="18"/>
                <w:szCs w:val="18"/>
                <w:lang w:val="en-US"/>
              </w:rPr>
            </w:pPr>
            <w:sdt>
              <w:sdtPr>
                <w:rPr>
                  <w:szCs w:val="20"/>
                  <w:lang w:val="en-US"/>
                </w:rPr>
                <w:alias w:val="Occupancy Type"/>
                <w:tag w:val="Occupancy Type"/>
                <w:id w:val="922617936"/>
                <w:placeholder>
                  <w:docPart w:val="E0C3F73CCA62458D9DC56CBCD283CF69"/>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227DA3" w:rsidRPr="009D450D">
                  <w:rPr>
                    <w:rStyle w:val="affff4"/>
                  </w:rPr>
                  <w:t>Choose an item.</w:t>
                </w:r>
              </w:sdtContent>
            </w:sdt>
          </w:p>
        </w:tc>
        <w:tc>
          <w:tcPr>
            <w:tcW w:w="834" w:type="pct"/>
            <w:shd w:val="clear" w:color="auto" w:fill="auto"/>
          </w:tcPr>
          <w:p w14:paraId="2A10E3FC" w14:textId="77777777" w:rsidR="00227DA3" w:rsidRPr="009D450D" w:rsidRDefault="00227DA3" w:rsidP="00227DA3">
            <w:pPr>
              <w:rPr>
                <w:sz w:val="18"/>
                <w:szCs w:val="18"/>
                <w:lang w:val="en-US"/>
              </w:rPr>
            </w:pPr>
          </w:p>
        </w:tc>
        <w:tc>
          <w:tcPr>
            <w:tcW w:w="833" w:type="pct"/>
            <w:shd w:val="clear" w:color="auto" w:fill="auto"/>
          </w:tcPr>
          <w:p w14:paraId="6507104D" w14:textId="77777777" w:rsidR="00227DA3" w:rsidRPr="009D450D" w:rsidRDefault="00227DA3" w:rsidP="00227DA3">
            <w:pPr>
              <w:rPr>
                <w:sz w:val="18"/>
                <w:szCs w:val="18"/>
                <w:lang w:val="en-US"/>
              </w:rPr>
            </w:pPr>
          </w:p>
        </w:tc>
        <w:tc>
          <w:tcPr>
            <w:tcW w:w="833" w:type="pct"/>
            <w:shd w:val="clear" w:color="auto" w:fill="auto"/>
          </w:tcPr>
          <w:p w14:paraId="0045F4C5" w14:textId="77777777" w:rsidR="00227DA3" w:rsidRPr="009D450D" w:rsidRDefault="00227DA3" w:rsidP="00227DA3">
            <w:pPr>
              <w:rPr>
                <w:sz w:val="18"/>
                <w:szCs w:val="18"/>
                <w:lang w:val="en-US"/>
              </w:rPr>
            </w:pPr>
          </w:p>
        </w:tc>
        <w:tc>
          <w:tcPr>
            <w:tcW w:w="834" w:type="pct"/>
            <w:shd w:val="clear" w:color="auto" w:fill="auto"/>
          </w:tcPr>
          <w:p w14:paraId="16CBD2A1" w14:textId="77777777" w:rsidR="00227DA3" w:rsidRPr="009D450D" w:rsidRDefault="00227DA3" w:rsidP="00227DA3">
            <w:pPr>
              <w:rPr>
                <w:sz w:val="18"/>
                <w:szCs w:val="18"/>
                <w:lang w:val="en-US"/>
              </w:rPr>
            </w:pPr>
          </w:p>
        </w:tc>
      </w:tr>
      <w:tr w:rsidR="00227DA3" w:rsidRPr="009D450D" w14:paraId="03CEE03D" w14:textId="77777777" w:rsidTr="00D960BE">
        <w:tc>
          <w:tcPr>
            <w:tcW w:w="833" w:type="pct"/>
            <w:shd w:val="clear" w:color="auto" w:fill="auto"/>
          </w:tcPr>
          <w:p w14:paraId="000FC915" w14:textId="77777777" w:rsidR="00227DA3" w:rsidRPr="009D450D" w:rsidRDefault="00227DA3" w:rsidP="00227DA3">
            <w:pPr>
              <w:rPr>
                <w:sz w:val="18"/>
                <w:szCs w:val="18"/>
                <w:lang w:val="en-US"/>
              </w:rPr>
            </w:pPr>
          </w:p>
        </w:tc>
        <w:tc>
          <w:tcPr>
            <w:tcW w:w="833" w:type="pct"/>
            <w:shd w:val="clear" w:color="auto" w:fill="auto"/>
          </w:tcPr>
          <w:p w14:paraId="717CC9E4" w14:textId="0D5CCD0E" w:rsidR="00227DA3" w:rsidRPr="009D450D" w:rsidRDefault="00D766EE" w:rsidP="00227DA3">
            <w:pPr>
              <w:rPr>
                <w:sz w:val="18"/>
                <w:szCs w:val="18"/>
                <w:lang w:val="en-US"/>
              </w:rPr>
            </w:pPr>
            <w:sdt>
              <w:sdtPr>
                <w:rPr>
                  <w:szCs w:val="20"/>
                  <w:lang w:val="en-US"/>
                </w:rPr>
                <w:alias w:val="Occupancy Type"/>
                <w:tag w:val="Occupancy Type"/>
                <w:id w:val="2013945822"/>
                <w:placeholder>
                  <w:docPart w:val="5F6F911364874ED1A3E94EC9CCAF28D9"/>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227DA3" w:rsidRPr="009D450D">
                  <w:rPr>
                    <w:rStyle w:val="affff4"/>
                  </w:rPr>
                  <w:t>Choose an item.</w:t>
                </w:r>
              </w:sdtContent>
            </w:sdt>
          </w:p>
        </w:tc>
        <w:tc>
          <w:tcPr>
            <w:tcW w:w="834" w:type="pct"/>
            <w:shd w:val="clear" w:color="auto" w:fill="auto"/>
          </w:tcPr>
          <w:p w14:paraId="5B5A1342" w14:textId="77777777" w:rsidR="00227DA3" w:rsidRPr="009D450D" w:rsidRDefault="00227DA3" w:rsidP="00227DA3">
            <w:pPr>
              <w:rPr>
                <w:sz w:val="18"/>
                <w:szCs w:val="18"/>
                <w:lang w:val="en-US"/>
              </w:rPr>
            </w:pPr>
          </w:p>
        </w:tc>
        <w:tc>
          <w:tcPr>
            <w:tcW w:w="833" w:type="pct"/>
            <w:shd w:val="clear" w:color="auto" w:fill="auto"/>
          </w:tcPr>
          <w:p w14:paraId="29A1A651" w14:textId="77777777" w:rsidR="00227DA3" w:rsidRPr="009D450D" w:rsidRDefault="00227DA3" w:rsidP="00227DA3">
            <w:pPr>
              <w:rPr>
                <w:sz w:val="18"/>
                <w:szCs w:val="18"/>
                <w:lang w:val="en-US"/>
              </w:rPr>
            </w:pPr>
          </w:p>
        </w:tc>
        <w:tc>
          <w:tcPr>
            <w:tcW w:w="833" w:type="pct"/>
            <w:shd w:val="clear" w:color="auto" w:fill="auto"/>
          </w:tcPr>
          <w:p w14:paraId="64C8B403" w14:textId="77777777" w:rsidR="00227DA3" w:rsidRPr="009D450D" w:rsidRDefault="00227DA3" w:rsidP="00227DA3">
            <w:pPr>
              <w:rPr>
                <w:sz w:val="18"/>
                <w:szCs w:val="18"/>
                <w:lang w:val="en-US"/>
              </w:rPr>
            </w:pPr>
          </w:p>
        </w:tc>
        <w:tc>
          <w:tcPr>
            <w:tcW w:w="834" w:type="pct"/>
            <w:shd w:val="clear" w:color="auto" w:fill="auto"/>
          </w:tcPr>
          <w:p w14:paraId="02AEB7D4" w14:textId="77777777" w:rsidR="00227DA3" w:rsidRPr="009D450D" w:rsidRDefault="00227DA3" w:rsidP="00227DA3">
            <w:pPr>
              <w:rPr>
                <w:sz w:val="18"/>
                <w:szCs w:val="18"/>
                <w:lang w:val="en-US"/>
              </w:rPr>
            </w:pPr>
          </w:p>
        </w:tc>
      </w:tr>
      <w:tr w:rsidR="00FF6AC1" w:rsidRPr="009D450D" w14:paraId="660950D2" w14:textId="77777777" w:rsidTr="00D960BE">
        <w:tc>
          <w:tcPr>
            <w:tcW w:w="833" w:type="pct"/>
            <w:shd w:val="clear" w:color="auto" w:fill="auto"/>
          </w:tcPr>
          <w:p w14:paraId="327D3BAF" w14:textId="77777777" w:rsidR="00FF6AC1" w:rsidRPr="009D450D" w:rsidRDefault="00FF6AC1" w:rsidP="00FF6AC1">
            <w:pPr>
              <w:rPr>
                <w:sz w:val="18"/>
                <w:szCs w:val="18"/>
                <w:lang w:val="en-US"/>
              </w:rPr>
            </w:pPr>
          </w:p>
        </w:tc>
        <w:tc>
          <w:tcPr>
            <w:tcW w:w="833" w:type="pct"/>
            <w:shd w:val="clear" w:color="auto" w:fill="auto"/>
          </w:tcPr>
          <w:p w14:paraId="64220545" w14:textId="29E09858" w:rsidR="00FF6AC1" w:rsidRPr="009D450D" w:rsidRDefault="00D766EE" w:rsidP="00FF6AC1">
            <w:pPr>
              <w:rPr>
                <w:sz w:val="18"/>
                <w:szCs w:val="18"/>
                <w:lang w:val="en-US"/>
              </w:rPr>
            </w:pPr>
            <w:sdt>
              <w:sdtPr>
                <w:rPr>
                  <w:szCs w:val="20"/>
                  <w:lang w:val="en-US"/>
                </w:rPr>
                <w:alias w:val="Occupancy Type"/>
                <w:tag w:val="Occupancy Type"/>
                <w:id w:val="-1970891743"/>
                <w:placeholder>
                  <w:docPart w:val="0A5CA456C8C747D782D7E06B524B98C9"/>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FF6AC1" w:rsidRPr="009D450D">
                  <w:rPr>
                    <w:rStyle w:val="affff4"/>
                  </w:rPr>
                  <w:t>Choose an item.</w:t>
                </w:r>
              </w:sdtContent>
            </w:sdt>
          </w:p>
        </w:tc>
        <w:tc>
          <w:tcPr>
            <w:tcW w:w="834" w:type="pct"/>
            <w:shd w:val="clear" w:color="auto" w:fill="auto"/>
          </w:tcPr>
          <w:p w14:paraId="08311FEB" w14:textId="77777777" w:rsidR="00FF6AC1" w:rsidRPr="009D450D" w:rsidRDefault="00FF6AC1" w:rsidP="00FF6AC1">
            <w:pPr>
              <w:rPr>
                <w:sz w:val="18"/>
                <w:szCs w:val="18"/>
                <w:lang w:val="en-US"/>
              </w:rPr>
            </w:pPr>
          </w:p>
        </w:tc>
        <w:tc>
          <w:tcPr>
            <w:tcW w:w="833" w:type="pct"/>
            <w:shd w:val="clear" w:color="auto" w:fill="auto"/>
          </w:tcPr>
          <w:p w14:paraId="5FA22F1E" w14:textId="77777777" w:rsidR="00FF6AC1" w:rsidRPr="009D450D" w:rsidRDefault="00FF6AC1" w:rsidP="00FF6AC1">
            <w:pPr>
              <w:rPr>
                <w:sz w:val="18"/>
                <w:szCs w:val="18"/>
                <w:lang w:val="en-US"/>
              </w:rPr>
            </w:pPr>
          </w:p>
        </w:tc>
        <w:tc>
          <w:tcPr>
            <w:tcW w:w="833" w:type="pct"/>
            <w:shd w:val="clear" w:color="auto" w:fill="auto"/>
          </w:tcPr>
          <w:p w14:paraId="787C61E9" w14:textId="77777777" w:rsidR="00FF6AC1" w:rsidRPr="009D450D" w:rsidRDefault="00FF6AC1" w:rsidP="00FF6AC1">
            <w:pPr>
              <w:rPr>
                <w:sz w:val="18"/>
                <w:szCs w:val="18"/>
                <w:lang w:val="en-US"/>
              </w:rPr>
            </w:pPr>
          </w:p>
        </w:tc>
        <w:tc>
          <w:tcPr>
            <w:tcW w:w="834" w:type="pct"/>
            <w:shd w:val="clear" w:color="auto" w:fill="auto"/>
          </w:tcPr>
          <w:p w14:paraId="56C53183" w14:textId="77777777" w:rsidR="00FF6AC1" w:rsidRPr="009D450D" w:rsidRDefault="00FF6AC1" w:rsidP="00FF6AC1">
            <w:pPr>
              <w:rPr>
                <w:sz w:val="18"/>
                <w:szCs w:val="18"/>
                <w:lang w:val="en-US"/>
              </w:rPr>
            </w:pPr>
          </w:p>
        </w:tc>
      </w:tr>
      <w:tr w:rsidR="00FF6AC1" w:rsidRPr="009D450D" w14:paraId="74488A55" w14:textId="77777777" w:rsidTr="00D960BE">
        <w:tc>
          <w:tcPr>
            <w:tcW w:w="833" w:type="pct"/>
            <w:shd w:val="clear" w:color="auto" w:fill="auto"/>
          </w:tcPr>
          <w:p w14:paraId="204D5094" w14:textId="77777777" w:rsidR="00FF6AC1" w:rsidRPr="009D450D" w:rsidRDefault="00FF6AC1" w:rsidP="00FF6AC1">
            <w:pPr>
              <w:rPr>
                <w:sz w:val="18"/>
                <w:szCs w:val="18"/>
                <w:lang w:val="en-US"/>
              </w:rPr>
            </w:pPr>
          </w:p>
        </w:tc>
        <w:tc>
          <w:tcPr>
            <w:tcW w:w="833" w:type="pct"/>
            <w:shd w:val="clear" w:color="auto" w:fill="auto"/>
          </w:tcPr>
          <w:p w14:paraId="5118FAE8" w14:textId="1DEFCB3A" w:rsidR="00FF6AC1" w:rsidRPr="009D450D" w:rsidRDefault="00D766EE" w:rsidP="00FF6AC1">
            <w:pPr>
              <w:rPr>
                <w:szCs w:val="20"/>
                <w:lang w:val="en-US"/>
              </w:rPr>
            </w:pPr>
            <w:sdt>
              <w:sdtPr>
                <w:rPr>
                  <w:szCs w:val="20"/>
                  <w:lang w:val="en-US"/>
                </w:rPr>
                <w:alias w:val="Occupancy Type"/>
                <w:tag w:val="Occupancy Type"/>
                <w:id w:val="552121155"/>
                <w:placeholder>
                  <w:docPart w:val="D364765559F742F6AFD478E22F22D017"/>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FF6AC1" w:rsidRPr="009D450D">
                  <w:rPr>
                    <w:rStyle w:val="affff4"/>
                  </w:rPr>
                  <w:t>Choose an item.</w:t>
                </w:r>
              </w:sdtContent>
            </w:sdt>
          </w:p>
        </w:tc>
        <w:tc>
          <w:tcPr>
            <w:tcW w:w="834" w:type="pct"/>
            <w:shd w:val="clear" w:color="auto" w:fill="auto"/>
          </w:tcPr>
          <w:p w14:paraId="465E7883" w14:textId="77777777" w:rsidR="00FF6AC1" w:rsidRPr="009D450D" w:rsidRDefault="00FF6AC1" w:rsidP="00FF6AC1">
            <w:pPr>
              <w:rPr>
                <w:sz w:val="18"/>
                <w:szCs w:val="18"/>
                <w:lang w:val="en-US"/>
              </w:rPr>
            </w:pPr>
          </w:p>
        </w:tc>
        <w:tc>
          <w:tcPr>
            <w:tcW w:w="833" w:type="pct"/>
            <w:shd w:val="clear" w:color="auto" w:fill="auto"/>
          </w:tcPr>
          <w:p w14:paraId="31421873" w14:textId="77777777" w:rsidR="00FF6AC1" w:rsidRPr="009D450D" w:rsidRDefault="00FF6AC1" w:rsidP="00FF6AC1">
            <w:pPr>
              <w:rPr>
                <w:sz w:val="18"/>
                <w:szCs w:val="18"/>
                <w:lang w:val="en-US"/>
              </w:rPr>
            </w:pPr>
          </w:p>
        </w:tc>
        <w:tc>
          <w:tcPr>
            <w:tcW w:w="833" w:type="pct"/>
            <w:shd w:val="clear" w:color="auto" w:fill="auto"/>
          </w:tcPr>
          <w:p w14:paraId="4FB0CBF8" w14:textId="77777777" w:rsidR="00FF6AC1" w:rsidRPr="009D450D" w:rsidRDefault="00FF6AC1" w:rsidP="00FF6AC1">
            <w:pPr>
              <w:rPr>
                <w:sz w:val="18"/>
                <w:szCs w:val="18"/>
                <w:lang w:val="en-US"/>
              </w:rPr>
            </w:pPr>
          </w:p>
        </w:tc>
        <w:tc>
          <w:tcPr>
            <w:tcW w:w="834" w:type="pct"/>
            <w:shd w:val="clear" w:color="auto" w:fill="auto"/>
          </w:tcPr>
          <w:p w14:paraId="4C8DBAEA" w14:textId="77777777" w:rsidR="00FF6AC1" w:rsidRPr="009D450D" w:rsidRDefault="00FF6AC1" w:rsidP="00FF6AC1">
            <w:pPr>
              <w:rPr>
                <w:sz w:val="18"/>
                <w:szCs w:val="18"/>
                <w:lang w:val="en-US"/>
              </w:rPr>
            </w:pPr>
          </w:p>
        </w:tc>
      </w:tr>
      <w:tr w:rsidR="00FF6AC1" w:rsidRPr="009D450D" w14:paraId="7C268F0C" w14:textId="77777777" w:rsidTr="00D960BE">
        <w:tc>
          <w:tcPr>
            <w:tcW w:w="833" w:type="pct"/>
            <w:shd w:val="clear" w:color="auto" w:fill="auto"/>
          </w:tcPr>
          <w:p w14:paraId="6F8BC100" w14:textId="77777777" w:rsidR="00FF6AC1" w:rsidRPr="009D450D" w:rsidRDefault="00FF6AC1" w:rsidP="00FF6AC1">
            <w:pPr>
              <w:rPr>
                <w:sz w:val="18"/>
                <w:szCs w:val="18"/>
                <w:lang w:val="en-US"/>
              </w:rPr>
            </w:pPr>
          </w:p>
        </w:tc>
        <w:tc>
          <w:tcPr>
            <w:tcW w:w="833" w:type="pct"/>
            <w:shd w:val="clear" w:color="auto" w:fill="auto"/>
          </w:tcPr>
          <w:p w14:paraId="5F78090C" w14:textId="6E4ABE96" w:rsidR="00FF6AC1" w:rsidRPr="009D450D" w:rsidRDefault="00D766EE" w:rsidP="00FF6AC1">
            <w:pPr>
              <w:rPr>
                <w:szCs w:val="20"/>
                <w:lang w:val="en-US"/>
              </w:rPr>
            </w:pPr>
            <w:sdt>
              <w:sdtPr>
                <w:rPr>
                  <w:szCs w:val="20"/>
                  <w:lang w:val="en-US"/>
                </w:rPr>
                <w:alias w:val="Occupancy Type"/>
                <w:tag w:val="Occupancy Type"/>
                <w:id w:val="1793018404"/>
                <w:placeholder>
                  <w:docPart w:val="E3EA6D8237D44756A830F3A7FC9CBEC9"/>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FF6AC1" w:rsidRPr="009D450D">
                  <w:rPr>
                    <w:rStyle w:val="affff4"/>
                  </w:rPr>
                  <w:t>Choose an item.</w:t>
                </w:r>
              </w:sdtContent>
            </w:sdt>
          </w:p>
        </w:tc>
        <w:tc>
          <w:tcPr>
            <w:tcW w:w="834" w:type="pct"/>
            <w:shd w:val="clear" w:color="auto" w:fill="auto"/>
          </w:tcPr>
          <w:p w14:paraId="1AFFE881" w14:textId="77777777" w:rsidR="00FF6AC1" w:rsidRPr="009D450D" w:rsidRDefault="00FF6AC1" w:rsidP="00FF6AC1">
            <w:pPr>
              <w:rPr>
                <w:sz w:val="18"/>
                <w:szCs w:val="18"/>
                <w:lang w:val="en-US"/>
              </w:rPr>
            </w:pPr>
          </w:p>
        </w:tc>
        <w:tc>
          <w:tcPr>
            <w:tcW w:w="833" w:type="pct"/>
            <w:shd w:val="clear" w:color="auto" w:fill="auto"/>
          </w:tcPr>
          <w:p w14:paraId="668759DA" w14:textId="77777777" w:rsidR="00FF6AC1" w:rsidRPr="009D450D" w:rsidRDefault="00FF6AC1" w:rsidP="00FF6AC1">
            <w:pPr>
              <w:rPr>
                <w:sz w:val="18"/>
                <w:szCs w:val="18"/>
                <w:lang w:val="en-US"/>
              </w:rPr>
            </w:pPr>
          </w:p>
        </w:tc>
        <w:tc>
          <w:tcPr>
            <w:tcW w:w="833" w:type="pct"/>
            <w:shd w:val="clear" w:color="auto" w:fill="auto"/>
          </w:tcPr>
          <w:p w14:paraId="718EFADA" w14:textId="77777777" w:rsidR="00FF6AC1" w:rsidRPr="009D450D" w:rsidRDefault="00FF6AC1" w:rsidP="00FF6AC1">
            <w:pPr>
              <w:rPr>
                <w:sz w:val="18"/>
                <w:szCs w:val="18"/>
                <w:lang w:val="en-US"/>
              </w:rPr>
            </w:pPr>
          </w:p>
        </w:tc>
        <w:tc>
          <w:tcPr>
            <w:tcW w:w="834" w:type="pct"/>
            <w:shd w:val="clear" w:color="auto" w:fill="auto"/>
          </w:tcPr>
          <w:p w14:paraId="153A644D" w14:textId="77777777" w:rsidR="00FF6AC1" w:rsidRPr="009D450D" w:rsidRDefault="00FF6AC1" w:rsidP="00FF6AC1">
            <w:pPr>
              <w:rPr>
                <w:sz w:val="18"/>
                <w:szCs w:val="18"/>
                <w:lang w:val="en-US"/>
              </w:rPr>
            </w:pPr>
          </w:p>
        </w:tc>
      </w:tr>
      <w:tr w:rsidR="00FF6AC1" w:rsidRPr="009D450D" w14:paraId="725A22C1" w14:textId="77777777" w:rsidTr="00D960BE">
        <w:tc>
          <w:tcPr>
            <w:tcW w:w="833" w:type="pct"/>
            <w:shd w:val="clear" w:color="auto" w:fill="auto"/>
          </w:tcPr>
          <w:p w14:paraId="3C5258B6" w14:textId="77777777" w:rsidR="00FF6AC1" w:rsidRPr="009D450D" w:rsidRDefault="00FF6AC1" w:rsidP="00FF6AC1">
            <w:pPr>
              <w:rPr>
                <w:sz w:val="18"/>
                <w:szCs w:val="18"/>
                <w:lang w:val="en-US"/>
              </w:rPr>
            </w:pPr>
          </w:p>
        </w:tc>
        <w:tc>
          <w:tcPr>
            <w:tcW w:w="833" w:type="pct"/>
            <w:shd w:val="clear" w:color="auto" w:fill="auto"/>
          </w:tcPr>
          <w:p w14:paraId="3E222405" w14:textId="06F4480B" w:rsidR="00FF6AC1" w:rsidRPr="009D450D" w:rsidRDefault="00D766EE" w:rsidP="00FF6AC1">
            <w:pPr>
              <w:rPr>
                <w:szCs w:val="20"/>
                <w:lang w:val="en-US"/>
              </w:rPr>
            </w:pPr>
            <w:sdt>
              <w:sdtPr>
                <w:rPr>
                  <w:szCs w:val="20"/>
                  <w:lang w:val="en-US"/>
                </w:rPr>
                <w:alias w:val="Occupancy Type"/>
                <w:tag w:val="Occupancy Type"/>
                <w:id w:val="-1427563457"/>
                <w:placeholder>
                  <w:docPart w:val="221D2B07855D4D958C55EE40B36DB20C"/>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FF6AC1" w:rsidRPr="009D450D">
                  <w:rPr>
                    <w:rStyle w:val="affff4"/>
                  </w:rPr>
                  <w:t>Choose an item.</w:t>
                </w:r>
              </w:sdtContent>
            </w:sdt>
          </w:p>
        </w:tc>
        <w:tc>
          <w:tcPr>
            <w:tcW w:w="834" w:type="pct"/>
            <w:shd w:val="clear" w:color="auto" w:fill="auto"/>
          </w:tcPr>
          <w:p w14:paraId="3ECCAEDB" w14:textId="77777777" w:rsidR="00FF6AC1" w:rsidRPr="009D450D" w:rsidRDefault="00FF6AC1" w:rsidP="00FF6AC1">
            <w:pPr>
              <w:rPr>
                <w:sz w:val="18"/>
                <w:szCs w:val="18"/>
                <w:lang w:val="en-US"/>
              </w:rPr>
            </w:pPr>
          </w:p>
        </w:tc>
        <w:tc>
          <w:tcPr>
            <w:tcW w:w="833" w:type="pct"/>
            <w:shd w:val="clear" w:color="auto" w:fill="auto"/>
          </w:tcPr>
          <w:p w14:paraId="4D5CD5A2" w14:textId="77777777" w:rsidR="00FF6AC1" w:rsidRPr="009D450D" w:rsidRDefault="00FF6AC1" w:rsidP="00FF6AC1">
            <w:pPr>
              <w:rPr>
                <w:sz w:val="18"/>
                <w:szCs w:val="18"/>
                <w:lang w:val="en-US"/>
              </w:rPr>
            </w:pPr>
          </w:p>
        </w:tc>
        <w:tc>
          <w:tcPr>
            <w:tcW w:w="833" w:type="pct"/>
            <w:shd w:val="clear" w:color="auto" w:fill="auto"/>
          </w:tcPr>
          <w:p w14:paraId="7D7C8C07" w14:textId="77777777" w:rsidR="00FF6AC1" w:rsidRPr="009D450D" w:rsidRDefault="00FF6AC1" w:rsidP="00FF6AC1">
            <w:pPr>
              <w:rPr>
                <w:sz w:val="18"/>
                <w:szCs w:val="18"/>
                <w:lang w:val="en-US"/>
              </w:rPr>
            </w:pPr>
          </w:p>
        </w:tc>
        <w:tc>
          <w:tcPr>
            <w:tcW w:w="834" w:type="pct"/>
            <w:shd w:val="clear" w:color="auto" w:fill="auto"/>
          </w:tcPr>
          <w:p w14:paraId="2E14E321" w14:textId="77777777" w:rsidR="00FF6AC1" w:rsidRPr="009D450D" w:rsidRDefault="00FF6AC1" w:rsidP="00FF6AC1">
            <w:pPr>
              <w:rPr>
                <w:sz w:val="18"/>
                <w:szCs w:val="18"/>
                <w:lang w:val="en-US"/>
              </w:rPr>
            </w:pPr>
          </w:p>
        </w:tc>
      </w:tr>
      <w:tr w:rsidR="00FF6AC1" w:rsidRPr="009D450D" w14:paraId="1D666164" w14:textId="77777777" w:rsidTr="00D960BE">
        <w:tc>
          <w:tcPr>
            <w:tcW w:w="833" w:type="pct"/>
            <w:shd w:val="clear" w:color="auto" w:fill="auto"/>
          </w:tcPr>
          <w:p w14:paraId="34A2314C" w14:textId="77777777" w:rsidR="00FF6AC1" w:rsidRPr="009D450D" w:rsidRDefault="00FF6AC1" w:rsidP="00FF6AC1">
            <w:pPr>
              <w:rPr>
                <w:sz w:val="18"/>
                <w:szCs w:val="18"/>
                <w:lang w:val="en-US"/>
              </w:rPr>
            </w:pPr>
          </w:p>
        </w:tc>
        <w:tc>
          <w:tcPr>
            <w:tcW w:w="833" w:type="pct"/>
            <w:shd w:val="clear" w:color="auto" w:fill="auto"/>
          </w:tcPr>
          <w:p w14:paraId="4D4A0281" w14:textId="40D41AEF" w:rsidR="00FF6AC1" w:rsidRPr="009D450D" w:rsidRDefault="00D766EE" w:rsidP="00FF6AC1">
            <w:pPr>
              <w:rPr>
                <w:szCs w:val="20"/>
                <w:lang w:val="en-US"/>
              </w:rPr>
            </w:pPr>
            <w:sdt>
              <w:sdtPr>
                <w:rPr>
                  <w:szCs w:val="20"/>
                  <w:lang w:val="en-US"/>
                </w:rPr>
                <w:alias w:val="Occupancy Type"/>
                <w:tag w:val="Occupancy Type"/>
                <w:id w:val="793945804"/>
                <w:placeholder>
                  <w:docPart w:val="B4DFCAC2D4874A3684ECF8B21B353028"/>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FF6AC1" w:rsidRPr="009D450D">
                  <w:rPr>
                    <w:rStyle w:val="affff4"/>
                  </w:rPr>
                  <w:t>Choose an item.</w:t>
                </w:r>
              </w:sdtContent>
            </w:sdt>
          </w:p>
        </w:tc>
        <w:tc>
          <w:tcPr>
            <w:tcW w:w="834" w:type="pct"/>
            <w:shd w:val="clear" w:color="auto" w:fill="auto"/>
          </w:tcPr>
          <w:p w14:paraId="2B4EFD29" w14:textId="77777777" w:rsidR="00FF6AC1" w:rsidRPr="009D450D" w:rsidRDefault="00FF6AC1" w:rsidP="00FF6AC1">
            <w:pPr>
              <w:rPr>
                <w:sz w:val="18"/>
                <w:szCs w:val="18"/>
                <w:lang w:val="en-US"/>
              </w:rPr>
            </w:pPr>
          </w:p>
        </w:tc>
        <w:tc>
          <w:tcPr>
            <w:tcW w:w="833" w:type="pct"/>
            <w:shd w:val="clear" w:color="auto" w:fill="auto"/>
          </w:tcPr>
          <w:p w14:paraId="1052CFC2" w14:textId="77777777" w:rsidR="00FF6AC1" w:rsidRPr="009D450D" w:rsidRDefault="00FF6AC1" w:rsidP="00FF6AC1">
            <w:pPr>
              <w:rPr>
                <w:sz w:val="18"/>
                <w:szCs w:val="18"/>
                <w:lang w:val="en-US"/>
              </w:rPr>
            </w:pPr>
          </w:p>
        </w:tc>
        <w:tc>
          <w:tcPr>
            <w:tcW w:w="833" w:type="pct"/>
            <w:shd w:val="clear" w:color="auto" w:fill="auto"/>
          </w:tcPr>
          <w:p w14:paraId="53F9125A" w14:textId="77777777" w:rsidR="00FF6AC1" w:rsidRPr="009D450D" w:rsidRDefault="00FF6AC1" w:rsidP="00FF6AC1">
            <w:pPr>
              <w:rPr>
                <w:sz w:val="18"/>
                <w:szCs w:val="18"/>
                <w:lang w:val="en-US"/>
              </w:rPr>
            </w:pPr>
          </w:p>
        </w:tc>
        <w:tc>
          <w:tcPr>
            <w:tcW w:w="834" w:type="pct"/>
            <w:shd w:val="clear" w:color="auto" w:fill="auto"/>
          </w:tcPr>
          <w:p w14:paraId="1541EE79" w14:textId="77777777" w:rsidR="00FF6AC1" w:rsidRPr="009D450D" w:rsidRDefault="00FF6AC1" w:rsidP="00FF6AC1">
            <w:pPr>
              <w:rPr>
                <w:sz w:val="18"/>
                <w:szCs w:val="18"/>
                <w:lang w:val="en-US"/>
              </w:rPr>
            </w:pPr>
          </w:p>
        </w:tc>
      </w:tr>
      <w:tr w:rsidR="00FF6AC1" w:rsidRPr="009D450D" w14:paraId="2274AE0B" w14:textId="77777777" w:rsidTr="00D960BE">
        <w:tc>
          <w:tcPr>
            <w:tcW w:w="833" w:type="pct"/>
            <w:shd w:val="clear" w:color="auto" w:fill="auto"/>
          </w:tcPr>
          <w:p w14:paraId="5AFBD6EB" w14:textId="77777777" w:rsidR="00FF6AC1" w:rsidRPr="009D450D" w:rsidRDefault="00FF6AC1" w:rsidP="00FF6AC1">
            <w:pPr>
              <w:rPr>
                <w:sz w:val="18"/>
                <w:szCs w:val="18"/>
                <w:lang w:val="en-US"/>
              </w:rPr>
            </w:pPr>
          </w:p>
        </w:tc>
        <w:tc>
          <w:tcPr>
            <w:tcW w:w="833" w:type="pct"/>
            <w:shd w:val="clear" w:color="auto" w:fill="auto"/>
          </w:tcPr>
          <w:p w14:paraId="0A70ECCF" w14:textId="7145A187" w:rsidR="00FF6AC1" w:rsidRPr="009D450D" w:rsidRDefault="00D766EE" w:rsidP="00FF6AC1">
            <w:pPr>
              <w:rPr>
                <w:szCs w:val="20"/>
                <w:lang w:val="en-US"/>
              </w:rPr>
            </w:pPr>
            <w:sdt>
              <w:sdtPr>
                <w:rPr>
                  <w:szCs w:val="20"/>
                  <w:lang w:val="en-US"/>
                </w:rPr>
                <w:alias w:val="Occupancy Type"/>
                <w:tag w:val="Occupancy Type"/>
                <w:id w:val="953981183"/>
                <w:placeholder>
                  <w:docPart w:val="903FBC10D2F04061B97A9E98EE425623"/>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FF6AC1" w:rsidRPr="009D450D">
                  <w:rPr>
                    <w:rStyle w:val="affff4"/>
                  </w:rPr>
                  <w:t>Choose an item.</w:t>
                </w:r>
              </w:sdtContent>
            </w:sdt>
          </w:p>
        </w:tc>
        <w:tc>
          <w:tcPr>
            <w:tcW w:w="834" w:type="pct"/>
            <w:shd w:val="clear" w:color="auto" w:fill="auto"/>
          </w:tcPr>
          <w:p w14:paraId="29398935" w14:textId="77777777" w:rsidR="00FF6AC1" w:rsidRPr="009D450D" w:rsidRDefault="00FF6AC1" w:rsidP="00FF6AC1">
            <w:pPr>
              <w:rPr>
                <w:sz w:val="18"/>
                <w:szCs w:val="18"/>
                <w:lang w:val="en-US"/>
              </w:rPr>
            </w:pPr>
          </w:p>
        </w:tc>
        <w:tc>
          <w:tcPr>
            <w:tcW w:w="833" w:type="pct"/>
            <w:shd w:val="clear" w:color="auto" w:fill="auto"/>
          </w:tcPr>
          <w:p w14:paraId="1F517F16" w14:textId="77777777" w:rsidR="00FF6AC1" w:rsidRPr="009D450D" w:rsidRDefault="00FF6AC1" w:rsidP="00FF6AC1">
            <w:pPr>
              <w:rPr>
                <w:sz w:val="18"/>
                <w:szCs w:val="18"/>
                <w:lang w:val="en-US"/>
              </w:rPr>
            </w:pPr>
          </w:p>
        </w:tc>
        <w:tc>
          <w:tcPr>
            <w:tcW w:w="833" w:type="pct"/>
            <w:shd w:val="clear" w:color="auto" w:fill="auto"/>
          </w:tcPr>
          <w:p w14:paraId="148537C0" w14:textId="77777777" w:rsidR="00FF6AC1" w:rsidRPr="009D450D" w:rsidRDefault="00FF6AC1" w:rsidP="00FF6AC1">
            <w:pPr>
              <w:rPr>
                <w:sz w:val="18"/>
                <w:szCs w:val="18"/>
                <w:lang w:val="en-US"/>
              </w:rPr>
            </w:pPr>
          </w:p>
        </w:tc>
        <w:tc>
          <w:tcPr>
            <w:tcW w:w="834" w:type="pct"/>
            <w:shd w:val="clear" w:color="auto" w:fill="auto"/>
          </w:tcPr>
          <w:p w14:paraId="55B88289" w14:textId="77777777" w:rsidR="00FF6AC1" w:rsidRPr="009D450D" w:rsidRDefault="00FF6AC1" w:rsidP="00FF6AC1">
            <w:pPr>
              <w:rPr>
                <w:sz w:val="18"/>
                <w:szCs w:val="18"/>
                <w:lang w:val="en-US"/>
              </w:rPr>
            </w:pPr>
          </w:p>
        </w:tc>
      </w:tr>
      <w:tr w:rsidR="00FF6AC1" w:rsidRPr="009D450D" w14:paraId="427E89A2" w14:textId="77777777" w:rsidTr="00D960BE">
        <w:tc>
          <w:tcPr>
            <w:tcW w:w="833" w:type="pct"/>
            <w:shd w:val="clear" w:color="auto" w:fill="auto"/>
          </w:tcPr>
          <w:p w14:paraId="37F6150C" w14:textId="77777777" w:rsidR="00FF6AC1" w:rsidRPr="009D450D" w:rsidRDefault="00FF6AC1" w:rsidP="00FF6AC1">
            <w:pPr>
              <w:rPr>
                <w:sz w:val="18"/>
                <w:szCs w:val="18"/>
                <w:lang w:val="en-US"/>
              </w:rPr>
            </w:pPr>
          </w:p>
        </w:tc>
        <w:tc>
          <w:tcPr>
            <w:tcW w:w="833" w:type="pct"/>
            <w:shd w:val="clear" w:color="auto" w:fill="auto"/>
          </w:tcPr>
          <w:p w14:paraId="76923E47" w14:textId="0B72D117" w:rsidR="00FF6AC1" w:rsidRPr="009D450D" w:rsidRDefault="00D766EE" w:rsidP="00FF6AC1">
            <w:pPr>
              <w:rPr>
                <w:szCs w:val="20"/>
                <w:lang w:val="en-US"/>
              </w:rPr>
            </w:pPr>
            <w:sdt>
              <w:sdtPr>
                <w:rPr>
                  <w:szCs w:val="20"/>
                  <w:lang w:val="en-US"/>
                </w:rPr>
                <w:alias w:val="Occupancy Type"/>
                <w:tag w:val="Occupancy Type"/>
                <w:id w:val="-537742639"/>
                <w:placeholder>
                  <w:docPart w:val="A004CEF734F8427F8BFBFB86148C8181"/>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FF6AC1" w:rsidRPr="009D450D">
                  <w:rPr>
                    <w:rStyle w:val="affff4"/>
                  </w:rPr>
                  <w:t>Choose an item.</w:t>
                </w:r>
              </w:sdtContent>
            </w:sdt>
          </w:p>
        </w:tc>
        <w:tc>
          <w:tcPr>
            <w:tcW w:w="834" w:type="pct"/>
            <w:shd w:val="clear" w:color="auto" w:fill="auto"/>
          </w:tcPr>
          <w:p w14:paraId="636C3096" w14:textId="77777777" w:rsidR="00FF6AC1" w:rsidRPr="009D450D" w:rsidRDefault="00FF6AC1" w:rsidP="00FF6AC1">
            <w:pPr>
              <w:rPr>
                <w:sz w:val="18"/>
                <w:szCs w:val="18"/>
                <w:lang w:val="en-US"/>
              </w:rPr>
            </w:pPr>
          </w:p>
        </w:tc>
        <w:tc>
          <w:tcPr>
            <w:tcW w:w="833" w:type="pct"/>
            <w:shd w:val="clear" w:color="auto" w:fill="auto"/>
          </w:tcPr>
          <w:p w14:paraId="4890E201" w14:textId="77777777" w:rsidR="00FF6AC1" w:rsidRPr="009D450D" w:rsidRDefault="00FF6AC1" w:rsidP="00FF6AC1">
            <w:pPr>
              <w:rPr>
                <w:sz w:val="18"/>
                <w:szCs w:val="18"/>
                <w:lang w:val="en-US"/>
              </w:rPr>
            </w:pPr>
          </w:p>
        </w:tc>
        <w:tc>
          <w:tcPr>
            <w:tcW w:w="833" w:type="pct"/>
            <w:shd w:val="clear" w:color="auto" w:fill="auto"/>
          </w:tcPr>
          <w:p w14:paraId="793B0F56" w14:textId="77777777" w:rsidR="00FF6AC1" w:rsidRPr="009D450D" w:rsidRDefault="00FF6AC1" w:rsidP="00FF6AC1">
            <w:pPr>
              <w:rPr>
                <w:sz w:val="18"/>
                <w:szCs w:val="18"/>
                <w:lang w:val="en-US"/>
              </w:rPr>
            </w:pPr>
          </w:p>
        </w:tc>
        <w:tc>
          <w:tcPr>
            <w:tcW w:w="834" w:type="pct"/>
            <w:shd w:val="clear" w:color="auto" w:fill="auto"/>
          </w:tcPr>
          <w:p w14:paraId="69C84150" w14:textId="77777777" w:rsidR="00FF6AC1" w:rsidRPr="009D450D" w:rsidRDefault="00FF6AC1" w:rsidP="00FF6AC1">
            <w:pPr>
              <w:rPr>
                <w:sz w:val="18"/>
                <w:szCs w:val="18"/>
                <w:lang w:val="en-US"/>
              </w:rPr>
            </w:pPr>
          </w:p>
        </w:tc>
      </w:tr>
      <w:tr w:rsidR="00FF6AC1" w:rsidRPr="009D450D" w14:paraId="4028D6A4" w14:textId="77777777" w:rsidTr="00D960BE">
        <w:tc>
          <w:tcPr>
            <w:tcW w:w="833" w:type="pct"/>
            <w:shd w:val="clear" w:color="auto" w:fill="auto"/>
          </w:tcPr>
          <w:p w14:paraId="4EB1725D" w14:textId="77777777" w:rsidR="00FF6AC1" w:rsidRPr="009D450D" w:rsidRDefault="00FF6AC1" w:rsidP="00FF6AC1">
            <w:pPr>
              <w:rPr>
                <w:sz w:val="18"/>
                <w:szCs w:val="18"/>
                <w:lang w:val="en-US"/>
              </w:rPr>
            </w:pPr>
          </w:p>
        </w:tc>
        <w:tc>
          <w:tcPr>
            <w:tcW w:w="833" w:type="pct"/>
            <w:shd w:val="clear" w:color="auto" w:fill="auto"/>
          </w:tcPr>
          <w:p w14:paraId="087D4B4E" w14:textId="79BF238C" w:rsidR="00FF6AC1" w:rsidRPr="009D450D" w:rsidRDefault="00D766EE" w:rsidP="00FF6AC1">
            <w:pPr>
              <w:rPr>
                <w:szCs w:val="20"/>
                <w:lang w:val="en-US"/>
              </w:rPr>
            </w:pPr>
            <w:sdt>
              <w:sdtPr>
                <w:rPr>
                  <w:szCs w:val="20"/>
                  <w:lang w:val="en-US"/>
                </w:rPr>
                <w:alias w:val="Occupancy Type"/>
                <w:tag w:val="Occupancy Type"/>
                <w:id w:val="1575626707"/>
                <w:placeholder>
                  <w:docPart w:val="0EED75165B0D456989AD4923D352EA50"/>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FF6AC1" w:rsidRPr="009D450D">
                  <w:rPr>
                    <w:rStyle w:val="affff4"/>
                  </w:rPr>
                  <w:t>Choose an item.</w:t>
                </w:r>
              </w:sdtContent>
            </w:sdt>
          </w:p>
        </w:tc>
        <w:tc>
          <w:tcPr>
            <w:tcW w:w="834" w:type="pct"/>
            <w:shd w:val="clear" w:color="auto" w:fill="auto"/>
          </w:tcPr>
          <w:p w14:paraId="49BEA9EE" w14:textId="77777777" w:rsidR="00FF6AC1" w:rsidRPr="009D450D" w:rsidRDefault="00FF6AC1" w:rsidP="00FF6AC1">
            <w:pPr>
              <w:rPr>
                <w:sz w:val="18"/>
                <w:szCs w:val="18"/>
                <w:lang w:val="en-US"/>
              </w:rPr>
            </w:pPr>
          </w:p>
        </w:tc>
        <w:tc>
          <w:tcPr>
            <w:tcW w:w="833" w:type="pct"/>
            <w:shd w:val="clear" w:color="auto" w:fill="auto"/>
          </w:tcPr>
          <w:p w14:paraId="3289EAF3" w14:textId="77777777" w:rsidR="00FF6AC1" w:rsidRPr="009D450D" w:rsidRDefault="00FF6AC1" w:rsidP="00FF6AC1">
            <w:pPr>
              <w:rPr>
                <w:sz w:val="18"/>
                <w:szCs w:val="18"/>
                <w:lang w:val="en-US"/>
              </w:rPr>
            </w:pPr>
          </w:p>
        </w:tc>
        <w:tc>
          <w:tcPr>
            <w:tcW w:w="833" w:type="pct"/>
            <w:shd w:val="clear" w:color="auto" w:fill="auto"/>
          </w:tcPr>
          <w:p w14:paraId="70073DCC" w14:textId="77777777" w:rsidR="00FF6AC1" w:rsidRPr="009D450D" w:rsidRDefault="00FF6AC1" w:rsidP="00FF6AC1">
            <w:pPr>
              <w:rPr>
                <w:sz w:val="18"/>
                <w:szCs w:val="18"/>
                <w:lang w:val="en-US"/>
              </w:rPr>
            </w:pPr>
          </w:p>
        </w:tc>
        <w:tc>
          <w:tcPr>
            <w:tcW w:w="834" w:type="pct"/>
            <w:shd w:val="clear" w:color="auto" w:fill="auto"/>
          </w:tcPr>
          <w:p w14:paraId="60DAACEC" w14:textId="77777777" w:rsidR="00FF6AC1" w:rsidRPr="009D450D" w:rsidRDefault="00FF6AC1" w:rsidP="00FF6AC1">
            <w:pPr>
              <w:rPr>
                <w:sz w:val="18"/>
                <w:szCs w:val="18"/>
                <w:lang w:val="en-US"/>
              </w:rPr>
            </w:pPr>
          </w:p>
        </w:tc>
      </w:tr>
      <w:tr w:rsidR="00FF6AC1" w:rsidRPr="009D450D" w14:paraId="32B6E53B" w14:textId="77777777" w:rsidTr="00D960BE">
        <w:tc>
          <w:tcPr>
            <w:tcW w:w="833" w:type="pct"/>
            <w:shd w:val="clear" w:color="auto" w:fill="auto"/>
          </w:tcPr>
          <w:p w14:paraId="65BFCDB5" w14:textId="77777777" w:rsidR="00FF6AC1" w:rsidRPr="009D450D" w:rsidRDefault="00FF6AC1" w:rsidP="00FF6AC1">
            <w:pPr>
              <w:rPr>
                <w:sz w:val="18"/>
                <w:szCs w:val="18"/>
                <w:lang w:val="en-US"/>
              </w:rPr>
            </w:pPr>
          </w:p>
        </w:tc>
        <w:tc>
          <w:tcPr>
            <w:tcW w:w="833" w:type="pct"/>
            <w:shd w:val="clear" w:color="auto" w:fill="auto"/>
          </w:tcPr>
          <w:p w14:paraId="0A4387E0" w14:textId="2D84C4D4" w:rsidR="00FF6AC1" w:rsidRPr="009D450D" w:rsidRDefault="00D766EE" w:rsidP="00FF6AC1">
            <w:pPr>
              <w:rPr>
                <w:szCs w:val="20"/>
                <w:lang w:val="en-US"/>
              </w:rPr>
            </w:pPr>
            <w:sdt>
              <w:sdtPr>
                <w:rPr>
                  <w:szCs w:val="20"/>
                  <w:lang w:val="en-US"/>
                </w:rPr>
                <w:alias w:val="Occupancy Type"/>
                <w:tag w:val="Occupancy Type"/>
                <w:id w:val="1104536977"/>
                <w:placeholder>
                  <w:docPart w:val="5DD617CD1137471CA679C8DDA0FDDA7E"/>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FF6AC1" w:rsidRPr="009D450D">
                  <w:rPr>
                    <w:rStyle w:val="affff4"/>
                  </w:rPr>
                  <w:t>Choose an item.</w:t>
                </w:r>
              </w:sdtContent>
            </w:sdt>
          </w:p>
        </w:tc>
        <w:tc>
          <w:tcPr>
            <w:tcW w:w="834" w:type="pct"/>
            <w:shd w:val="clear" w:color="auto" w:fill="auto"/>
          </w:tcPr>
          <w:p w14:paraId="5BC05E29" w14:textId="77777777" w:rsidR="00FF6AC1" w:rsidRPr="009D450D" w:rsidRDefault="00FF6AC1" w:rsidP="00FF6AC1">
            <w:pPr>
              <w:rPr>
                <w:sz w:val="18"/>
                <w:szCs w:val="18"/>
                <w:lang w:val="en-US"/>
              </w:rPr>
            </w:pPr>
          </w:p>
        </w:tc>
        <w:tc>
          <w:tcPr>
            <w:tcW w:w="833" w:type="pct"/>
            <w:shd w:val="clear" w:color="auto" w:fill="auto"/>
          </w:tcPr>
          <w:p w14:paraId="7DE9372A" w14:textId="77777777" w:rsidR="00FF6AC1" w:rsidRPr="009D450D" w:rsidRDefault="00FF6AC1" w:rsidP="00FF6AC1">
            <w:pPr>
              <w:rPr>
                <w:sz w:val="18"/>
                <w:szCs w:val="18"/>
                <w:lang w:val="en-US"/>
              </w:rPr>
            </w:pPr>
          </w:p>
        </w:tc>
        <w:tc>
          <w:tcPr>
            <w:tcW w:w="833" w:type="pct"/>
            <w:shd w:val="clear" w:color="auto" w:fill="auto"/>
          </w:tcPr>
          <w:p w14:paraId="76F63227" w14:textId="77777777" w:rsidR="00FF6AC1" w:rsidRPr="009D450D" w:rsidRDefault="00FF6AC1" w:rsidP="00FF6AC1">
            <w:pPr>
              <w:rPr>
                <w:sz w:val="18"/>
                <w:szCs w:val="18"/>
                <w:lang w:val="en-US"/>
              </w:rPr>
            </w:pPr>
          </w:p>
        </w:tc>
        <w:tc>
          <w:tcPr>
            <w:tcW w:w="834" w:type="pct"/>
            <w:shd w:val="clear" w:color="auto" w:fill="auto"/>
          </w:tcPr>
          <w:p w14:paraId="5DEEF196" w14:textId="77777777" w:rsidR="00FF6AC1" w:rsidRPr="009D450D" w:rsidRDefault="00FF6AC1" w:rsidP="00FF6AC1">
            <w:pPr>
              <w:rPr>
                <w:sz w:val="18"/>
                <w:szCs w:val="18"/>
                <w:lang w:val="en-US"/>
              </w:rPr>
            </w:pPr>
          </w:p>
        </w:tc>
      </w:tr>
    </w:tbl>
    <w:p w14:paraId="055FAAB9" w14:textId="7BCCDBA0" w:rsidR="00DF4270" w:rsidRPr="009D450D" w:rsidRDefault="00DF4270">
      <w:pPr>
        <w:spacing w:after="0"/>
        <w:rPr>
          <w:lang w:val="en-US"/>
        </w:rPr>
      </w:pPr>
    </w:p>
    <w:tbl>
      <w:tblPr>
        <w:tblStyle w:val="afffff4"/>
        <w:tblW w:w="5000" w:type="pct"/>
        <w:tblLook w:val="04A0" w:firstRow="1" w:lastRow="0" w:firstColumn="1" w:lastColumn="0" w:noHBand="0" w:noVBand="1"/>
      </w:tblPr>
      <w:tblGrid>
        <w:gridCol w:w="874"/>
        <w:gridCol w:w="3841"/>
        <w:gridCol w:w="4301"/>
      </w:tblGrid>
      <w:tr w:rsidR="0076181E" w:rsidRPr="009D450D" w14:paraId="61749AD7" w14:textId="77777777" w:rsidTr="0076181E">
        <w:tc>
          <w:tcPr>
            <w:tcW w:w="5000" w:type="pct"/>
            <w:gridSpan w:val="3"/>
          </w:tcPr>
          <w:p w14:paraId="5D25C357" w14:textId="77777777" w:rsidR="0076181E" w:rsidRPr="009D450D" w:rsidRDefault="0076181E" w:rsidP="00E62DC2">
            <w:pPr>
              <w:rPr>
                <w:b/>
                <w:bCs/>
                <w:sz w:val="20"/>
                <w:szCs w:val="20"/>
                <w:lang w:val="en-US"/>
              </w:rPr>
            </w:pPr>
            <w:r w:rsidRPr="009D450D">
              <w:rPr>
                <w:b/>
                <w:bCs/>
                <w:sz w:val="20"/>
                <w:szCs w:val="20"/>
                <w:lang w:val="en-US"/>
              </w:rPr>
              <w:lastRenderedPageBreak/>
              <w:t>Part B: Project Data</w:t>
            </w:r>
          </w:p>
        </w:tc>
      </w:tr>
      <w:tr w:rsidR="0076181E" w:rsidRPr="009D450D" w14:paraId="4113324E" w14:textId="77777777" w:rsidTr="0076181E">
        <w:tc>
          <w:tcPr>
            <w:tcW w:w="5000" w:type="pct"/>
            <w:gridSpan w:val="3"/>
          </w:tcPr>
          <w:p w14:paraId="7A76B10E" w14:textId="107A3C19" w:rsidR="0076181E" w:rsidRPr="009D450D" w:rsidRDefault="0076181E" w:rsidP="00E62DC2">
            <w:pPr>
              <w:rPr>
                <w:b/>
                <w:bCs/>
                <w:sz w:val="20"/>
                <w:szCs w:val="20"/>
                <w:lang w:val="en-US"/>
              </w:rPr>
            </w:pPr>
            <w:r w:rsidRPr="009D450D">
              <w:rPr>
                <w:b/>
                <w:bCs/>
                <w:sz w:val="20"/>
                <w:szCs w:val="20"/>
                <w:lang w:val="en-US"/>
              </w:rPr>
              <w:t>B</w:t>
            </w:r>
            <w:r w:rsidR="00CB08D7" w:rsidRPr="009D450D">
              <w:rPr>
                <w:b/>
                <w:bCs/>
                <w:sz w:val="20"/>
                <w:szCs w:val="20"/>
                <w:lang w:val="en-US"/>
              </w:rPr>
              <w:t>2</w:t>
            </w:r>
            <w:r w:rsidRPr="009D450D">
              <w:rPr>
                <w:b/>
                <w:bCs/>
                <w:sz w:val="20"/>
                <w:szCs w:val="20"/>
                <w:lang w:val="en-US"/>
              </w:rPr>
              <w:t xml:space="preserve"> DCS Substation Information</w:t>
            </w:r>
          </w:p>
        </w:tc>
      </w:tr>
      <w:tr w:rsidR="0076181E" w:rsidRPr="009D450D" w14:paraId="103BCDCE" w14:textId="77777777" w:rsidTr="00D960BE">
        <w:tc>
          <w:tcPr>
            <w:tcW w:w="485" w:type="pct"/>
          </w:tcPr>
          <w:p w14:paraId="67504649" w14:textId="773493A3" w:rsidR="0076181E" w:rsidRPr="009D450D" w:rsidRDefault="0076181E" w:rsidP="00EF4F1A">
            <w:pPr>
              <w:rPr>
                <w:sz w:val="20"/>
                <w:szCs w:val="20"/>
                <w:lang w:val="en-US"/>
              </w:rPr>
            </w:pPr>
            <w:r w:rsidRPr="009D450D">
              <w:rPr>
                <w:sz w:val="20"/>
                <w:szCs w:val="20"/>
                <w:lang w:val="en-US"/>
              </w:rPr>
              <w:t>B2.1</w:t>
            </w:r>
          </w:p>
        </w:tc>
        <w:tc>
          <w:tcPr>
            <w:tcW w:w="2130" w:type="pct"/>
          </w:tcPr>
          <w:p w14:paraId="0DA55908" w14:textId="3564469E" w:rsidR="0076181E" w:rsidRPr="009D450D" w:rsidRDefault="0076181E" w:rsidP="00EF4F1A">
            <w:pPr>
              <w:rPr>
                <w:sz w:val="20"/>
                <w:szCs w:val="20"/>
                <w:lang w:val="en-US"/>
              </w:rPr>
            </w:pPr>
            <w:r w:rsidRPr="009D450D">
              <w:rPr>
                <w:sz w:val="20"/>
                <w:szCs w:val="20"/>
                <w:lang w:val="en-US"/>
              </w:rPr>
              <w:t>Number of Substation</w:t>
            </w:r>
          </w:p>
        </w:tc>
        <w:tc>
          <w:tcPr>
            <w:tcW w:w="2385" w:type="pct"/>
            <w:shd w:val="clear" w:color="auto" w:fill="auto"/>
          </w:tcPr>
          <w:p w14:paraId="1B553AB6" w14:textId="77777777" w:rsidR="0076181E" w:rsidRPr="009D450D" w:rsidRDefault="0076181E" w:rsidP="00EF4F1A">
            <w:pPr>
              <w:rPr>
                <w:sz w:val="20"/>
                <w:szCs w:val="20"/>
                <w:lang w:val="en-US"/>
              </w:rPr>
            </w:pPr>
          </w:p>
        </w:tc>
      </w:tr>
      <w:tr w:rsidR="0076181E" w:rsidRPr="009D450D" w14:paraId="1688B9A4" w14:textId="77777777" w:rsidTr="00D960BE">
        <w:tc>
          <w:tcPr>
            <w:tcW w:w="485" w:type="pct"/>
          </w:tcPr>
          <w:p w14:paraId="413F40D8" w14:textId="17FA695A" w:rsidR="0076181E" w:rsidRPr="009D450D" w:rsidRDefault="0076181E" w:rsidP="00EF4F1A">
            <w:pPr>
              <w:rPr>
                <w:sz w:val="20"/>
                <w:szCs w:val="20"/>
                <w:lang w:val="en-US"/>
              </w:rPr>
            </w:pPr>
            <w:r w:rsidRPr="009D450D">
              <w:rPr>
                <w:sz w:val="20"/>
                <w:szCs w:val="20"/>
                <w:lang w:val="en-US"/>
              </w:rPr>
              <w:t>B2.2</w:t>
            </w:r>
          </w:p>
        </w:tc>
        <w:tc>
          <w:tcPr>
            <w:tcW w:w="2130" w:type="pct"/>
          </w:tcPr>
          <w:p w14:paraId="396E062A" w14:textId="77777777" w:rsidR="0076181E" w:rsidRPr="009D450D" w:rsidRDefault="0076181E" w:rsidP="00EF4F1A">
            <w:pPr>
              <w:rPr>
                <w:sz w:val="20"/>
                <w:szCs w:val="20"/>
                <w:lang w:val="en-US"/>
              </w:rPr>
            </w:pPr>
            <w:r w:rsidRPr="009D450D">
              <w:rPr>
                <w:sz w:val="20"/>
                <w:szCs w:val="20"/>
                <w:lang w:val="en-US"/>
              </w:rPr>
              <w:t>Location of Substation – Level</w:t>
            </w:r>
          </w:p>
          <w:p w14:paraId="32A77456" w14:textId="0D169BD1" w:rsidR="0076181E" w:rsidRPr="009D450D" w:rsidRDefault="0076181E" w:rsidP="00EF4F1A">
            <w:pPr>
              <w:rPr>
                <w:sz w:val="20"/>
                <w:szCs w:val="20"/>
                <w:lang w:val="en-US"/>
              </w:rPr>
            </w:pPr>
            <w:r w:rsidRPr="009D450D">
              <w:rPr>
                <w:i/>
                <w:iCs/>
                <w:sz w:val="20"/>
                <w:szCs w:val="20"/>
                <w:lang w:val="en-US"/>
              </w:rPr>
              <w:t>TG5.3.2.3</w:t>
            </w:r>
          </w:p>
        </w:tc>
        <w:tc>
          <w:tcPr>
            <w:tcW w:w="2385" w:type="pct"/>
            <w:shd w:val="clear" w:color="auto" w:fill="auto"/>
          </w:tcPr>
          <w:p w14:paraId="5D26E739" w14:textId="77777777" w:rsidR="0076181E" w:rsidRPr="009D450D" w:rsidRDefault="0076181E" w:rsidP="00EF4F1A">
            <w:pPr>
              <w:rPr>
                <w:sz w:val="20"/>
                <w:szCs w:val="20"/>
                <w:lang w:val="en-US"/>
              </w:rPr>
            </w:pPr>
          </w:p>
        </w:tc>
      </w:tr>
      <w:tr w:rsidR="0076181E" w:rsidRPr="009D450D" w14:paraId="13F4E823" w14:textId="77777777" w:rsidTr="00D960BE">
        <w:tc>
          <w:tcPr>
            <w:tcW w:w="485" w:type="pct"/>
          </w:tcPr>
          <w:p w14:paraId="2F36C8AA" w14:textId="4D1EE4B2" w:rsidR="0076181E" w:rsidRPr="009D450D" w:rsidRDefault="0076181E" w:rsidP="00E62DC2">
            <w:pPr>
              <w:rPr>
                <w:sz w:val="20"/>
                <w:szCs w:val="20"/>
                <w:lang w:val="en-US"/>
              </w:rPr>
            </w:pPr>
            <w:r w:rsidRPr="009D450D">
              <w:rPr>
                <w:sz w:val="20"/>
                <w:szCs w:val="20"/>
                <w:lang w:val="en-US"/>
              </w:rPr>
              <w:t>B2.3</w:t>
            </w:r>
          </w:p>
        </w:tc>
        <w:tc>
          <w:tcPr>
            <w:tcW w:w="2130" w:type="pct"/>
          </w:tcPr>
          <w:p w14:paraId="545249C7" w14:textId="0320E275" w:rsidR="0076181E" w:rsidRPr="009D450D" w:rsidRDefault="0076181E" w:rsidP="00E62DC2">
            <w:pPr>
              <w:rPr>
                <w:sz w:val="20"/>
                <w:szCs w:val="20"/>
                <w:lang w:val="en-US"/>
              </w:rPr>
            </w:pPr>
            <w:r w:rsidRPr="009D450D">
              <w:rPr>
                <w:sz w:val="20"/>
                <w:szCs w:val="20"/>
                <w:lang w:val="en-US"/>
              </w:rPr>
              <w:t xml:space="preserve">The clear room dimension requirement can be met: </w:t>
            </w:r>
            <w:r w:rsidRPr="009D450D">
              <w:rPr>
                <w:sz w:val="20"/>
                <w:szCs w:val="20"/>
                <w:lang w:val="en-US"/>
              </w:rPr>
              <w:br/>
              <w:t>Length x Width x Height (in mm)</w:t>
            </w:r>
          </w:p>
          <w:p w14:paraId="63BCFB4C" w14:textId="49E43F04" w:rsidR="0076181E" w:rsidRPr="009D450D" w:rsidRDefault="0076181E" w:rsidP="00E62DC2">
            <w:pPr>
              <w:rPr>
                <w:i/>
                <w:iCs/>
                <w:sz w:val="20"/>
                <w:szCs w:val="20"/>
                <w:lang w:val="en-US"/>
              </w:rPr>
            </w:pPr>
            <w:r w:rsidRPr="009D450D">
              <w:rPr>
                <w:i/>
                <w:iCs/>
                <w:sz w:val="20"/>
                <w:szCs w:val="20"/>
                <w:lang w:val="en-US"/>
              </w:rPr>
              <w:t>TG5.3.1.7, Appendix D</w:t>
            </w:r>
          </w:p>
        </w:tc>
        <w:tc>
          <w:tcPr>
            <w:tcW w:w="2385" w:type="pct"/>
            <w:shd w:val="clear" w:color="auto" w:fill="auto"/>
            <w:vAlign w:val="center"/>
          </w:tcPr>
          <w:p w14:paraId="64016EC5" w14:textId="35B8884F" w:rsidR="0076181E" w:rsidRPr="009D450D" w:rsidRDefault="0076181E" w:rsidP="00846254">
            <w:pPr>
              <w:jc w:val="center"/>
              <w:rPr>
                <w:sz w:val="20"/>
                <w:szCs w:val="20"/>
                <w:lang w:val="en-US"/>
              </w:rPr>
            </w:pPr>
            <w:r w:rsidRPr="009D450D">
              <w:rPr>
                <w:sz w:val="20"/>
                <w:szCs w:val="20"/>
                <w:lang w:val="en-US"/>
              </w:rPr>
              <w:t xml:space="preserve">______mm </w:t>
            </w:r>
            <w:r w:rsidRPr="009D450D">
              <w:rPr>
                <w:rFonts w:asciiTheme="minorEastAsia" w:hAnsiTheme="minorEastAsia" w:cstheme="minorEastAsia" w:hint="eastAsia"/>
                <w:sz w:val="20"/>
                <w:szCs w:val="20"/>
                <w:lang w:val="en-US"/>
              </w:rPr>
              <w:t>×</w:t>
            </w:r>
            <w:r w:rsidRPr="009D450D">
              <w:rPr>
                <w:sz w:val="20"/>
                <w:szCs w:val="20"/>
                <w:lang w:val="en-US"/>
              </w:rPr>
              <w:t xml:space="preserve">  ______mm </w:t>
            </w:r>
            <w:r w:rsidRPr="009D450D">
              <w:rPr>
                <w:rFonts w:asciiTheme="minorEastAsia" w:hAnsiTheme="minorEastAsia" w:cstheme="minorEastAsia" w:hint="eastAsia"/>
                <w:sz w:val="20"/>
                <w:szCs w:val="20"/>
                <w:lang w:val="en-US"/>
              </w:rPr>
              <w:t>×</w:t>
            </w:r>
            <w:r w:rsidRPr="009D450D">
              <w:rPr>
                <w:sz w:val="20"/>
                <w:szCs w:val="20"/>
                <w:lang w:val="en-US"/>
              </w:rPr>
              <w:t xml:space="preserve">  ______mm </w:t>
            </w:r>
          </w:p>
        </w:tc>
      </w:tr>
      <w:tr w:rsidR="0076181E" w:rsidRPr="009D450D" w14:paraId="7E61CFB5" w14:textId="77777777" w:rsidTr="00D960BE">
        <w:tc>
          <w:tcPr>
            <w:tcW w:w="5000" w:type="pct"/>
            <w:gridSpan w:val="3"/>
            <w:shd w:val="clear" w:color="auto" w:fill="auto"/>
          </w:tcPr>
          <w:p w14:paraId="474467C9" w14:textId="3071A003" w:rsidR="0076181E" w:rsidRPr="009D450D" w:rsidRDefault="0076181E" w:rsidP="00E62DC2">
            <w:pPr>
              <w:rPr>
                <w:sz w:val="20"/>
                <w:szCs w:val="20"/>
                <w:lang w:val="en-US"/>
              </w:rPr>
            </w:pPr>
            <w:r w:rsidRPr="009D450D">
              <w:rPr>
                <w:sz w:val="20"/>
                <w:szCs w:val="20"/>
                <w:lang w:val="en-US"/>
              </w:rPr>
              <w:t>B</w:t>
            </w:r>
            <w:r w:rsidR="00BE4DFE" w:rsidRPr="009D450D">
              <w:rPr>
                <w:sz w:val="20"/>
                <w:szCs w:val="20"/>
                <w:lang w:val="en-US"/>
              </w:rPr>
              <w:t>3</w:t>
            </w:r>
            <w:r w:rsidRPr="009D450D">
              <w:rPr>
                <w:sz w:val="20"/>
                <w:szCs w:val="20"/>
                <w:lang w:val="en-US"/>
              </w:rPr>
              <w:t xml:space="preserve"> Key Dates and Programme</w:t>
            </w:r>
          </w:p>
        </w:tc>
      </w:tr>
      <w:tr w:rsidR="0076181E" w:rsidRPr="009D450D" w14:paraId="4CA16E5C" w14:textId="77777777" w:rsidTr="00D960BE">
        <w:tc>
          <w:tcPr>
            <w:tcW w:w="485" w:type="pct"/>
          </w:tcPr>
          <w:p w14:paraId="71BC0B83" w14:textId="3222B4F9" w:rsidR="0076181E" w:rsidRPr="009D450D" w:rsidRDefault="0076181E" w:rsidP="00E62DC2">
            <w:pPr>
              <w:rPr>
                <w:sz w:val="20"/>
                <w:szCs w:val="20"/>
                <w:lang w:val="en-US"/>
              </w:rPr>
            </w:pPr>
            <w:r w:rsidRPr="009D450D">
              <w:rPr>
                <w:sz w:val="20"/>
                <w:szCs w:val="20"/>
                <w:lang w:val="en-US"/>
              </w:rPr>
              <w:t>B</w:t>
            </w:r>
            <w:r w:rsidR="00BE4DFE" w:rsidRPr="009D450D">
              <w:rPr>
                <w:sz w:val="20"/>
                <w:szCs w:val="20"/>
                <w:lang w:val="en-US"/>
              </w:rPr>
              <w:t>3</w:t>
            </w:r>
            <w:r w:rsidRPr="009D450D">
              <w:rPr>
                <w:sz w:val="20"/>
                <w:szCs w:val="20"/>
                <w:lang w:val="en-US"/>
              </w:rPr>
              <w:t>.1</w:t>
            </w:r>
          </w:p>
        </w:tc>
        <w:tc>
          <w:tcPr>
            <w:tcW w:w="2130" w:type="pct"/>
          </w:tcPr>
          <w:p w14:paraId="56128DE9" w14:textId="4F3744A2" w:rsidR="0076181E" w:rsidRPr="009D450D" w:rsidRDefault="0076181E" w:rsidP="00E62DC2">
            <w:pPr>
              <w:rPr>
                <w:sz w:val="20"/>
                <w:szCs w:val="20"/>
                <w:lang w:val="en-US"/>
              </w:rPr>
            </w:pPr>
            <w:r w:rsidRPr="009D450D">
              <w:rPr>
                <w:sz w:val="20"/>
                <w:szCs w:val="20"/>
                <w:lang w:val="en-US"/>
              </w:rPr>
              <w:t>Required availability date of DCS puddle flange to be casted in building perimeter wall, such as basement diaphragm wall</w:t>
            </w:r>
          </w:p>
        </w:tc>
        <w:tc>
          <w:tcPr>
            <w:tcW w:w="2385" w:type="pct"/>
            <w:shd w:val="clear" w:color="auto" w:fill="auto"/>
            <w:vAlign w:val="center"/>
          </w:tcPr>
          <w:p w14:paraId="20DAFE16" w14:textId="59A61918" w:rsidR="0076181E" w:rsidRPr="009D450D" w:rsidRDefault="0076181E" w:rsidP="00846254">
            <w:pPr>
              <w:jc w:val="center"/>
              <w:rPr>
                <w:sz w:val="20"/>
                <w:szCs w:val="20"/>
                <w:lang w:val="en-US"/>
              </w:rPr>
            </w:pPr>
            <w:r w:rsidRPr="009D450D">
              <w:rPr>
                <w:sz w:val="20"/>
                <w:szCs w:val="20"/>
                <w:lang w:val="en-US"/>
              </w:rPr>
              <w:t xml:space="preserve">______(D) </w:t>
            </w:r>
            <w:r w:rsidRPr="009D450D">
              <w:rPr>
                <w:rFonts w:asciiTheme="minorEastAsia" w:hAnsiTheme="minorEastAsia" w:cstheme="minorEastAsia"/>
                <w:sz w:val="20"/>
                <w:szCs w:val="20"/>
                <w:lang w:val="en-US"/>
              </w:rPr>
              <w:t>/</w:t>
            </w:r>
            <w:r w:rsidRPr="009D450D">
              <w:rPr>
                <w:sz w:val="20"/>
                <w:szCs w:val="20"/>
                <w:lang w:val="en-US"/>
              </w:rPr>
              <w:t xml:space="preserve">  ______(M) </w:t>
            </w:r>
            <w:r w:rsidRPr="009D450D">
              <w:rPr>
                <w:rFonts w:asciiTheme="minorEastAsia" w:hAnsiTheme="minorEastAsia" w:cstheme="minorEastAsia"/>
                <w:sz w:val="20"/>
                <w:szCs w:val="20"/>
                <w:lang w:val="en-US"/>
              </w:rPr>
              <w:t>/</w:t>
            </w:r>
            <w:r w:rsidRPr="009D450D">
              <w:rPr>
                <w:sz w:val="20"/>
                <w:szCs w:val="20"/>
                <w:lang w:val="en-US"/>
              </w:rPr>
              <w:t xml:space="preserve">  ______(Y)</w:t>
            </w:r>
          </w:p>
        </w:tc>
      </w:tr>
      <w:tr w:rsidR="0076181E" w:rsidRPr="009D450D" w14:paraId="3189A048" w14:textId="77777777" w:rsidTr="00D960BE">
        <w:tc>
          <w:tcPr>
            <w:tcW w:w="485" w:type="pct"/>
          </w:tcPr>
          <w:p w14:paraId="6BEDE4E8" w14:textId="365D6F08" w:rsidR="0076181E" w:rsidRPr="009D450D" w:rsidRDefault="0076181E" w:rsidP="00E62DC2">
            <w:pPr>
              <w:rPr>
                <w:sz w:val="20"/>
                <w:szCs w:val="20"/>
                <w:lang w:val="en-US"/>
              </w:rPr>
            </w:pPr>
            <w:r w:rsidRPr="009D450D">
              <w:rPr>
                <w:sz w:val="20"/>
                <w:szCs w:val="20"/>
                <w:lang w:val="en-US"/>
              </w:rPr>
              <w:t>B</w:t>
            </w:r>
            <w:r w:rsidR="00BE4DFE" w:rsidRPr="009D450D">
              <w:rPr>
                <w:sz w:val="20"/>
                <w:szCs w:val="20"/>
                <w:lang w:val="en-US"/>
              </w:rPr>
              <w:t>3</w:t>
            </w:r>
            <w:r w:rsidRPr="009D450D">
              <w:rPr>
                <w:sz w:val="20"/>
                <w:szCs w:val="20"/>
                <w:lang w:val="en-US"/>
              </w:rPr>
              <w:t>.2</w:t>
            </w:r>
          </w:p>
        </w:tc>
        <w:tc>
          <w:tcPr>
            <w:tcW w:w="2130" w:type="pct"/>
          </w:tcPr>
          <w:p w14:paraId="20738CCC" w14:textId="1B32332C" w:rsidR="0076181E" w:rsidRPr="009D450D" w:rsidRDefault="0076181E" w:rsidP="00E62DC2">
            <w:pPr>
              <w:rPr>
                <w:sz w:val="20"/>
                <w:szCs w:val="20"/>
                <w:lang w:val="en-US"/>
              </w:rPr>
            </w:pPr>
            <w:r w:rsidRPr="009D450D">
              <w:rPr>
                <w:sz w:val="20"/>
                <w:szCs w:val="20"/>
                <w:lang w:val="en-US"/>
              </w:rPr>
              <w:t>Handover date of work area / pipe trench for DCS pipe / ducting installation to EMSD</w:t>
            </w:r>
          </w:p>
        </w:tc>
        <w:tc>
          <w:tcPr>
            <w:tcW w:w="2385" w:type="pct"/>
            <w:shd w:val="clear" w:color="auto" w:fill="auto"/>
            <w:vAlign w:val="center"/>
          </w:tcPr>
          <w:p w14:paraId="0BED32F9" w14:textId="5D36DAD9" w:rsidR="0076181E" w:rsidRPr="009D450D" w:rsidRDefault="0076181E" w:rsidP="00846254">
            <w:pPr>
              <w:jc w:val="center"/>
              <w:rPr>
                <w:sz w:val="20"/>
                <w:szCs w:val="20"/>
                <w:lang w:val="en-US"/>
              </w:rPr>
            </w:pPr>
            <w:r w:rsidRPr="009D450D">
              <w:rPr>
                <w:sz w:val="20"/>
                <w:szCs w:val="20"/>
                <w:lang w:val="en-US"/>
              </w:rPr>
              <w:t xml:space="preserve">______(D) </w:t>
            </w:r>
            <w:r w:rsidRPr="009D450D">
              <w:rPr>
                <w:rFonts w:asciiTheme="minorEastAsia" w:hAnsiTheme="minorEastAsia" w:cstheme="minorEastAsia"/>
                <w:sz w:val="20"/>
                <w:szCs w:val="20"/>
                <w:lang w:val="en-US"/>
              </w:rPr>
              <w:t>/</w:t>
            </w:r>
            <w:r w:rsidRPr="009D450D">
              <w:rPr>
                <w:sz w:val="20"/>
                <w:szCs w:val="20"/>
                <w:lang w:val="en-US"/>
              </w:rPr>
              <w:t xml:space="preserve">  ______(M) </w:t>
            </w:r>
            <w:r w:rsidRPr="009D450D">
              <w:rPr>
                <w:rFonts w:asciiTheme="minorEastAsia" w:hAnsiTheme="minorEastAsia" w:cstheme="minorEastAsia"/>
                <w:sz w:val="20"/>
                <w:szCs w:val="20"/>
                <w:lang w:val="en-US"/>
              </w:rPr>
              <w:t>/</w:t>
            </w:r>
            <w:r w:rsidRPr="009D450D">
              <w:rPr>
                <w:sz w:val="20"/>
                <w:szCs w:val="20"/>
                <w:lang w:val="en-US"/>
              </w:rPr>
              <w:t xml:space="preserve">  ______(Y)</w:t>
            </w:r>
          </w:p>
        </w:tc>
      </w:tr>
      <w:tr w:rsidR="0076181E" w:rsidRPr="009D450D" w14:paraId="4742E161" w14:textId="77777777" w:rsidTr="00D960BE">
        <w:tc>
          <w:tcPr>
            <w:tcW w:w="485" w:type="pct"/>
          </w:tcPr>
          <w:p w14:paraId="58F5EEDF" w14:textId="00F62D14" w:rsidR="0076181E" w:rsidRPr="009D450D" w:rsidRDefault="0076181E" w:rsidP="00E62DC2">
            <w:pPr>
              <w:rPr>
                <w:sz w:val="20"/>
                <w:szCs w:val="20"/>
                <w:lang w:val="en-US"/>
              </w:rPr>
            </w:pPr>
            <w:r w:rsidRPr="009D450D">
              <w:rPr>
                <w:sz w:val="20"/>
                <w:szCs w:val="20"/>
                <w:lang w:val="en-US"/>
              </w:rPr>
              <w:t>B</w:t>
            </w:r>
            <w:r w:rsidR="00BE4DFE" w:rsidRPr="009D450D">
              <w:rPr>
                <w:sz w:val="20"/>
                <w:szCs w:val="20"/>
                <w:lang w:val="en-US"/>
              </w:rPr>
              <w:t>3</w:t>
            </w:r>
            <w:r w:rsidRPr="009D450D">
              <w:rPr>
                <w:sz w:val="20"/>
                <w:szCs w:val="20"/>
                <w:lang w:val="en-US"/>
              </w:rPr>
              <w:t>.3</w:t>
            </w:r>
          </w:p>
        </w:tc>
        <w:tc>
          <w:tcPr>
            <w:tcW w:w="2130" w:type="pct"/>
          </w:tcPr>
          <w:p w14:paraId="6DD9B4DB" w14:textId="1582FEB9" w:rsidR="0076181E" w:rsidRPr="009D450D" w:rsidRDefault="0076181E" w:rsidP="00E62DC2">
            <w:pPr>
              <w:rPr>
                <w:sz w:val="20"/>
                <w:szCs w:val="20"/>
                <w:lang w:val="en-US"/>
              </w:rPr>
            </w:pPr>
            <w:r w:rsidRPr="009D450D">
              <w:rPr>
                <w:sz w:val="20"/>
                <w:szCs w:val="20"/>
                <w:lang w:val="en-US"/>
              </w:rPr>
              <w:t>Handover date of substation to EMSD</w:t>
            </w:r>
          </w:p>
        </w:tc>
        <w:tc>
          <w:tcPr>
            <w:tcW w:w="2385" w:type="pct"/>
            <w:shd w:val="clear" w:color="auto" w:fill="auto"/>
            <w:vAlign w:val="center"/>
          </w:tcPr>
          <w:p w14:paraId="53FC1936" w14:textId="0BE9648A" w:rsidR="0076181E" w:rsidRPr="009D450D" w:rsidRDefault="0076181E" w:rsidP="00846254">
            <w:pPr>
              <w:jc w:val="center"/>
              <w:rPr>
                <w:sz w:val="20"/>
                <w:szCs w:val="20"/>
                <w:lang w:val="en-US"/>
              </w:rPr>
            </w:pPr>
            <w:r w:rsidRPr="009D450D">
              <w:rPr>
                <w:sz w:val="20"/>
                <w:szCs w:val="20"/>
                <w:lang w:val="en-US"/>
              </w:rPr>
              <w:t xml:space="preserve">______(D) </w:t>
            </w:r>
            <w:r w:rsidRPr="009D450D">
              <w:rPr>
                <w:rFonts w:asciiTheme="minorEastAsia" w:hAnsiTheme="minorEastAsia" w:cstheme="minorEastAsia"/>
                <w:sz w:val="20"/>
                <w:szCs w:val="20"/>
                <w:lang w:val="en-US"/>
              </w:rPr>
              <w:t>/</w:t>
            </w:r>
            <w:r w:rsidRPr="009D450D">
              <w:rPr>
                <w:sz w:val="20"/>
                <w:szCs w:val="20"/>
                <w:lang w:val="en-US"/>
              </w:rPr>
              <w:t xml:space="preserve">  ______(M) </w:t>
            </w:r>
            <w:r w:rsidRPr="009D450D">
              <w:rPr>
                <w:rFonts w:asciiTheme="minorEastAsia" w:hAnsiTheme="minorEastAsia" w:cstheme="minorEastAsia"/>
                <w:sz w:val="20"/>
                <w:szCs w:val="20"/>
                <w:lang w:val="en-US"/>
              </w:rPr>
              <w:t>/</w:t>
            </w:r>
            <w:r w:rsidRPr="009D450D">
              <w:rPr>
                <w:sz w:val="20"/>
                <w:szCs w:val="20"/>
                <w:lang w:val="en-US"/>
              </w:rPr>
              <w:t xml:space="preserve">  ______(Y)</w:t>
            </w:r>
          </w:p>
        </w:tc>
      </w:tr>
    </w:tbl>
    <w:p w14:paraId="48CFE055" w14:textId="48E6004B" w:rsidR="00DF4270" w:rsidRPr="009D450D" w:rsidRDefault="00DF4270" w:rsidP="00BA1A9C">
      <w:pPr>
        <w:rPr>
          <w:lang w:val="en-US"/>
        </w:rPr>
      </w:pPr>
    </w:p>
    <w:p w14:paraId="3AA61D61" w14:textId="77777777" w:rsidR="00DF4270" w:rsidRPr="009D450D" w:rsidRDefault="00DF4270">
      <w:pPr>
        <w:spacing w:after="0"/>
        <w:rPr>
          <w:lang w:val="en-US"/>
        </w:rPr>
      </w:pPr>
      <w:r w:rsidRPr="009D450D">
        <w:rPr>
          <w:lang w:val="en-US"/>
        </w:rPr>
        <w:br w:type="page"/>
      </w:r>
    </w:p>
    <w:tbl>
      <w:tblPr>
        <w:tblStyle w:val="afffff4"/>
        <w:tblW w:w="0" w:type="auto"/>
        <w:tblLook w:val="04A0" w:firstRow="1" w:lastRow="0" w:firstColumn="1" w:lastColumn="0" w:noHBand="0" w:noVBand="1"/>
      </w:tblPr>
      <w:tblGrid>
        <w:gridCol w:w="625"/>
        <w:gridCol w:w="8391"/>
      </w:tblGrid>
      <w:tr w:rsidR="003575C4" w:rsidRPr="009D450D" w14:paraId="49768B26" w14:textId="77777777" w:rsidTr="000022A3">
        <w:tc>
          <w:tcPr>
            <w:tcW w:w="9016" w:type="dxa"/>
            <w:gridSpan w:val="2"/>
          </w:tcPr>
          <w:p w14:paraId="51FBF1C2" w14:textId="5551D80B" w:rsidR="003575C4" w:rsidRPr="009D450D" w:rsidRDefault="003575C4" w:rsidP="00BA1A9C">
            <w:pPr>
              <w:rPr>
                <w:b/>
                <w:bCs/>
                <w:lang w:val="en-US"/>
              </w:rPr>
            </w:pPr>
            <w:r w:rsidRPr="009D450D">
              <w:rPr>
                <w:b/>
                <w:bCs/>
                <w:lang w:val="en-US"/>
              </w:rPr>
              <w:lastRenderedPageBreak/>
              <w:t xml:space="preserve">Part C: </w:t>
            </w:r>
            <w:r w:rsidR="008D00BF" w:rsidRPr="009D450D">
              <w:rPr>
                <w:b/>
                <w:bCs/>
                <w:lang w:val="en-US"/>
              </w:rPr>
              <w:t xml:space="preserve">Checklist of Information to be submitted </w:t>
            </w:r>
            <w:r w:rsidR="0029210B" w:rsidRPr="009D450D">
              <w:rPr>
                <w:b/>
                <w:bCs/>
                <w:lang w:val="en-US"/>
              </w:rPr>
              <w:t>(Please put a “</w:t>
            </w:r>
            <w:r w:rsidR="0029210B" w:rsidRPr="009D450D">
              <w:rPr>
                <w:rFonts w:ascii="Segoe UI Symbol" w:hAnsi="Segoe UI Symbol"/>
                <w:b/>
                <w:bCs/>
                <w:lang w:val="en-US"/>
              </w:rPr>
              <w:t>✔</w:t>
            </w:r>
            <w:r w:rsidR="0029210B" w:rsidRPr="009D450D">
              <w:rPr>
                <w:rFonts w:cstheme="minorHAnsi"/>
                <w:b/>
                <w:bCs/>
                <w:lang w:val="en-US"/>
              </w:rPr>
              <w:t>” as appropriate)</w:t>
            </w:r>
          </w:p>
        </w:tc>
      </w:tr>
      <w:tr w:rsidR="003575C4" w:rsidRPr="009D450D" w14:paraId="2EFA7271" w14:textId="77777777" w:rsidTr="003B2EC5">
        <w:tc>
          <w:tcPr>
            <w:tcW w:w="625" w:type="dxa"/>
          </w:tcPr>
          <w:p w14:paraId="63C50B51" w14:textId="3D88F030" w:rsidR="003575C4" w:rsidRPr="009D450D" w:rsidRDefault="00C6420B" w:rsidP="003575C4">
            <w:pPr>
              <w:ind w:right="-8"/>
              <w:rPr>
                <w:lang w:val="en-US"/>
              </w:rPr>
            </w:pPr>
            <w:r w:rsidRPr="009D450D">
              <w:rPr>
                <w:lang w:val="en-US"/>
              </w:rPr>
              <w:t>C</w:t>
            </w:r>
            <w:r w:rsidR="003575C4" w:rsidRPr="009D450D">
              <w:rPr>
                <w:lang w:val="en-US"/>
              </w:rPr>
              <w:t>1</w:t>
            </w:r>
          </w:p>
        </w:tc>
        <w:tc>
          <w:tcPr>
            <w:tcW w:w="8391" w:type="dxa"/>
          </w:tcPr>
          <w:p w14:paraId="19500C74" w14:textId="54C2D8AA" w:rsidR="003575C4" w:rsidRPr="009D450D" w:rsidRDefault="00D766EE" w:rsidP="00BA1A9C">
            <w:pPr>
              <w:rPr>
                <w:lang w:val="en-US"/>
              </w:rPr>
            </w:pPr>
            <w:sdt>
              <w:sdtPr>
                <w:rPr>
                  <w:lang w:val="en-US"/>
                </w:rPr>
                <w:id w:val="-567349891"/>
                <w14:checkbox>
                  <w14:checked w14:val="0"/>
                  <w14:checkedState w14:val="2612" w14:font="MS Gothic"/>
                  <w14:uncheckedState w14:val="2610" w14:font="MS Gothic"/>
                </w14:checkbox>
              </w:sdtPr>
              <w:sdtEndPr/>
              <w:sdtContent>
                <w:r w:rsidR="00002AF9" w:rsidRPr="009D450D">
                  <w:rPr>
                    <w:rFonts w:ascii="MS Gothic" w:eastAsia="MS Gothic" w:hAnsi="MS Gothic" w:hint="eastAsia"/>
                    <w:lang w:val="en-US"/>
                  </w:rPr>
                  <w:t>☐</w:t>
                </w:r>
              </w:sdtContent>
            </w:sdt>
            <w:r w:rsidR="00002AF9" w:rsidRPr="009D450D">
              <w:rPr>
                <w:lang w:val="en-US"/>
              </w:rPr>
              <w:t xml:space="preserve"> Summary of changes with reply to comments (</w:t>
            </w:r>
            <w:r w:rsidR="004A26FA" w:rsidRPr="009D450D">
              <w:rPr>
                <w:lang w:val="en-US"/>
              </w:rPr>
              <w:t xml:space="preserve">for </w:t>
            </w:r>
            <w:r w:rsidR="00002AF9" w:rsidRPr="009D450D">
              <w:rPr>
                <w:lang w:val="en-US"/>
              </w:rPr>
              <w:t>resubmission only)</w:t>
            </w:r>
          </w:p>
        </w:tc>
      </w:tr>
      <w:tr w:rsidR="003575C4" w:rsidRPr="009D450D" w14:paraId="1B5655EB" w14:textId="77777777" w:rsidTr="003B2EC5">
        <w:tc>
          <w:tcPr>
            <w:tcW w:w="625" w:type="dxa"/>
          </w:tcPr>
          <w:p w14:paraId="59052AA6" w14:textId="49732C84" w:rsidR="003575C4" w:rsidRPr="009D450D" w:rsidRDefault="00C6420B" w:rsidP="00BA1A9C">
            <w:pPr>
              <w:rPr>
                <w:lang w:val="en-US"/>
              </w:rPr>
            </w:pPr>
            <w:r w:rsidRPr="009D450D">
              <w:rPr>
                <w:lang w:val="en-US"/>
              </w:rPr>
              <w:t>C</w:t>
            </w:r>
            <w:r w:rsidR="00002AF9" w:rsidRPr="009D450D">
              <w:rPr>
                <w:lang w:val="en-US"/>
              </w:rPr>
              <w:t>2</w:t>
            </w:r>
          </w:p>
        </w:tc>
        <w:tc>
          <w:tcPr>
            <w:tcW w:w="8391" w:type="dxa"/>
          </w:tcPr>
          <w:p w14:paraId="18C757E9" w14:textId="3CEFA631" w:rsidR="003575C4" w:rsidRPr="009D450D" w:rsidRDefault="00D766EE" w:rsidP="00BA1A9C">
            <w:pPr>
              <w:rPr>
                <w:lang w:val="en-US"/>
              </w:rPr>
            </w:pPr>
            <w:sdt>
              <w:sdtPr>
                <w:rPr>
                  <w:lang w:val="en-US"/>
                </w:rPr>
                <w:id w:val="604307077"/>
                <w14:checkbox>
                  <w14:checked w14:val="0"/>
                  <w14:checkedState w14:val="2612" w14:font="MS Gothic"/>
                  <w14:uncheckedState w14:val="2610" w14:font="MS Gothic"/>
                </w14:checkbox>
              </w:sdtPr>
              <w:sdtEndPr/>
              <w:sdtContent>
                <w:r w:rsidR="00002AF9" w:rsidRPr="009D450D">
                  <w:rPr>
                    <w:rFonts w:ascii="MS Gothic" w:eastAsia="MS Gothic" w:hAnsi="MS Gothic" w:hint="eastAsia"/>
                    <w:lang w:val="en-US"/>
                  </w:rPr>
                  <w:t>☐</w:t>
                </w:r>
              </w:sdtContent>
            </w:sdt>
            <w:r w:rsidR="00002AF9" w:rsidRPr="009D450D">
              <w:rPr>
                <w:lang w:val="en-US"/>
              </w:rPr>
              <w:t xml:space="preserve"> General Building Plan</w:t>
            </w:r>
          </w:p>
          <w:p w14:paraId="5D632C35" w14:textId="4FC975ED" w:rsidR="00002AF9" w:rsidRPr="009D450D" w:rsidRDefault="00002AF9" w:rsidP="007A571F">
            <w:pPr>
              <w:spacing w:after="0"/>
              <w:rPr>
                <w:lang w:val="en-US"/>
              </w:rPr>
            </w:pPr>
            <w:r w:rsidRPr="009D450D">
              <w:rPr>
                <w:lang w:val="en-US"/>
              </w:rPr>
              <w:t xml:space="preserve">     </w:t>
            </w:r>
            <w:r w:rsidR="003F3487" w:rsidRPr="009D450D">
              <w:rPr>
                <w:lang w:val="en-US"/>
              </w:rPr>
              <w:t xml:space="preserve">     </w:t>
            </w:r>
            <w:sdt>
              <w:sdtPr>
                <w:rPr>
                  <w:lang w:val="en-US"/>
                </w:rPr>
                <w:id w:val="-1363363169"/>
                <w14:checkbox>
                  <w14:checked w14:val="0"/>
                  <w14:checkedState w14:val="2612" w14:font="MS Gothic"/>
                  <w14:uncheckedState w14:val="2610" w14:font="MS Gothic"/>
                </w14:checkbox>
              </w:sdtPr>
              <w:sdtEndPr/>
              <w:sdtContent>
                <w:r w:rsidRPr="009D450D">
                  <w:rPr>
                    <w:rFonts w:ascii="MS Gothic" w:eastAsia="MS Gothic" w:hAnsi="MS Gothic" w:hint="eastAsia"/>
                    <w:lang w:val="en-US"/>
                  </w:rPr>
                  <w:t>☐</w:t>
                </w:r>
              </w:sdtContent>
            </w:sdt>
            <w:r w:rsidRPr="009D450D">
              <w:rPr>
                <w:lang w:val="en-US"/>
              </w:rPr>
              <w:t xml:space="preserve"> Highlight of all A/C Area</w:t>
            </w:r>
            <w:r w:rsidR="00E050B2" w:rsidRPr="009D450D">
              <w:rPr>
                <w:lang w:val="en-US"/>
              </w:rPr>
              <w:t>s</w:t>
            </w:r>
            <w:r w:rsidRPr="009D450D">
              <w:rPr>
                <w:lang w:val="en-US"/>
              </w:rPr>
              <w:t xml:space="preserve"> </w:t>
            </w:r>
          </w:p>
          <w:p w14:paraId="7853A409" w14:textId="77777777" w:rsidR="00002AF9" w:rsidRPr="009D450D" w:rsidRDefault="00F1379D" w:rsidP="007A571F">
            <w:pPr>
              <w:spacing w:after="0"/>
              <w:rPr>
                <w:vertAlign w:val="superscript"/>
                <w:lang w:val="en-US"/>
              </w:rPr>
            </w:pPr>
            <w:r w:rsidRPr="009D450D">
              <w:rPr>
                <w:lang w:val="en-US"/>
              </w:rPr>
              <w:t xml:space="preserve">    </w:t>
            </w:r>
            <w:r w:rsidR="003F3487" w:rsidRPr="009D450D">
              <w:rPr>
                <w:lang w:val="en-US"/>
              </w:rPr>
              <w:t xml:space="preserve">     </w:t>
            </w:r>
            <w:r w:rsidRPr="009D450D">
              <w:rPr>
                <w:lang w:val="en-US"/>
              </w:rPr>
              <w:t xml:space="preserve"> </w:t>
            </w:r>
            <w:sdt>
              <w:sdtPr>
                <w:rPr>
                  <w:lang w:val="en-US"/>
                </w:rPr>
                <w:id w:val="499783163"/>
                <w14:checkbox>
                  <w14:checked w14:val="0"/>
                  <w14:checkedState w14:val="2612" w14:font="MS Gothic"/>
                  <w14:uncheckedState w14:val="2610" w14:font="MS Gothic"/>
                </w14:checkbox>
              </w:sdtPr>
              <w:sdtEndPr/>
              <w:sdtContent>
                <w:r w:rsidRPr="009D450D">
                  <w:rPr>
                    <w:rFonts w:ascii="MS Gothic" w:eastAsia="MS Gothic" w:hAnsi="MS Gothic" w:hint="eastAsia"/>
                    <w:lang w:val="en-US"/>
                  </w:rPr>
                  <w:t>☐</w:t>
                </w:r>
              </w:sdtContent>
            </w:sdt>
            <w:r w:rsidRPr="009D450D">
              <w:rPr>
                <w:lang w:val="en-US"/>
              </w:rPr>
              <w:t xml:space="preserve"> Show the substation location </w:t>
            </w:r>
            <w:r w:rsidR="003E169C" w:rsidRPr="009D450D">
              <w:rPr>
                <w:vertAlign w:val="superscript"/>
                <w:lang w:val="en-US"/>
              </w:rPr>
              <w:t>#</w:t>
            </w:r>
          </w:p>
          <w:p w14:paraId="47326296" w14:textId="77777777" w:rsidR="001F65C4" w:rsidRPr="009D450D" w:rsidRDefault="001F65C4" w:rsidP="007A571F">
            <w:pPr>
              <w:spacing w:after="0"/>
              <w:rPr>
                <w:vertAlign w:val="superscript"/>
                <w:lang w:val="en-US"/>
              </w:rPr>
            </w:pPr>
            <w:r w:rsidRPr="009D450D">
              <w:rPr>
                <w:lang w:val="en-US"/>
              </w:rPr>
              <w:t xml:space="preserve">          </w:t>
            </w:r>
            <w:sdt>
              <w:sdtPr>
                <w:rPr>
                  <w:lang w:val="en-US"/>
                </w:rPr>
                <w:id w:val="2097054077"/>
                <w14:checkbox>
                  <w14:checked w14:val="0"/>
                  <w14:checkedState w14:val="2612" w14:font="MS Gothic"/>
                  <w14:uncheckedState w14:val="2610" w14:font="MS Gothic"/>
                </w14:checkbox>
              </w:sdtPr>
              <w:sdtEndPr/>
              <w:sdtContent>
                <w:r w:rsidRPr="009D450D">
                  <w:rPr>
                    <w:rFonts w:ascii="MS Gothic" w:eastAsia="MS Gothic" w:hAnsi="MS Gothic" w:hint="eastAsia"/>
                    <w:lang w:val="en-US"/>
                  </w:rPr>
                  <w:t>☐</w:t>
                </w:r>
              </w:sdtContent>
            </w:sdt>
            <w:r w:rsidRPr="009D450D">
              <w:rPr>
                <w:lang w:val="en-US"/>
              </w:rPr>
              <w:t xml:space="preserve"> The required clean room dimension for DCS substation as specified in Part B1.6</w:t>
            </w:r>
            <w:r w:rsidRPr="009D450D">
              <w:rPr>
                <w:lang w:val="en-US"/>
              </w:rPr>
              <w:br/>
              <w:t xml:space="preserve">               can be met </w:t>
            </w:r>
            <w:r w:rsidRPr="009D450D">
              <w:rPr>
                <w:vertAlign w:val="superscript"/>
                <w:lang w:val="en-US"/>
              </w:rPr>
              <w:t>#</w:t>
            </w:r>
          </w:p>
          <w:p w14:paraId="3641F4BA" w14:textId="31DBC2F7" w:rsidR="00991591" w:rsidRPr="009D450D" w:rsidRDefault="00991591" w:rsidP="007A571F">
            <w:pPr>
              <w:spacing w:after="0"/>
              <w:rPr>
                <w:lang w:val="en-US"/>
              </w:rPr>
            </w:pPr>
          </w:p>
        </w:tc>
      </w:tr>
      <w:tr w:rsidR="003575C4" w:rsidRPr="009D450D" w14:paraId="7792C25F" w14:textId="77777777" w:rsidTr="003B2EC5">
        <w:tc>
          <w:tcPr>
            <w:tcW w:w="625" w:type="dxa"/>
          </w:tcPr>
          <w:p w14:paraId="5A2AE3BF" w14:textId="627F9DF1" w:rsidR="003575C4" w:rsidRPr="009D450D" w:rsidRDefault="00C6420B" w:rsidP="00BA1A9C">
            <w:pPr>
              <w:rPr>
                <w:lang w:val="en-US"/>
              </w:rPr>
            </w:pPr>
            <w:r w:rsidRPr="009D450D">
              <w:rPr>
                <w:lang w:val="en-US"/>
              </w:rPr>
              <w:t>C</w:t>
            </w:r>
            <w:r w:rsidR="00D251C5" w:rsidRPr="009D450D">
              <w:rPr>
                <w:lang w:val="en-US"/>
              </w:rPr>
              <w:t>3</w:t>
            </w:r>
          </w:p>
        </w:tc>
        <w:tc>
          <w:tcPr>
            <w:tcW w:w="8391" w:type="dxa"/>
          </w:tcPr>
          <w:p w14:paraId="3A700C40" w14:textId="3D3E709F" w:rsidR="003575C4" w:rsidRPr="009D450D" w:rsidRDefault="00D766EE" w:rsidP="00BA1A9C">
            <w:pPr>
              <w:rPr>
                <w:lang w:val="en-US"/>
              </w:rPr>
            </w:pPr>
            <w:sdt>
              <w:sdtPr>
                <w:rPr>
                  <w:lang w:val="en-US"/>
                </w:rPr>
                <w:id w:val="1164522072"/>
                <w14:checkbox>
                  <w14:checked w14:val="0"/>
                  <w14:checkedState w14:val="2612" w14:font="MS Gothic"/>
                  <w14:uncheckedState w14:val="2610" w14:font="MS Gothic"/>
                </w14:checkbox>
              </w:sdtPr>
              <w:sdtEndPr/>
              <w:sdtContent>
                <w:r w:rsidR="00D251C5" w:rsidRPr="009D450D">
                  <w:rPr>
                    <w:rFonts w:ascii="MS Gothic" w:eastAsia="MS Gothic" w:hAnsi="MS Gothic" w:hint="eastAsia"/>
                    <w:lang w:val="en-US"/>
                  </w:rPr>
                  <w:t>☐</w:t>
                </w:r>
              </w:sdtContent>
            </w:sdt>
            <w:r w:rsidR="00D251C5" w:rsidRPr="009D450D">
              <w:rPr>
                <w:lang w:val="en-US"/>
              </w:rPr>
              <w:t xml:space="preserve"> Layout and Section drawings showing DCS pipe and cable duct routing from designated valve chamber to substation, including setting out of pipe, pipe trench, pipework penetration openings at wall, thickness of diaphragm wall, etc.</w:t>
            </w:r>
          </w:p>
        </w:tc>
      </w:tr>
      <w:tr w:rsidR="005E4D70" w:rsidRPr="009D450D" w14:paraId="29678CEE" w14:textId="77777777" w:rsidTr="003B2EC5">
        <w:tc>
          <w:tcPr>
            <w:tcW w:w="625" w:type="dxa"/>
          </w:tcPr>
          <w:p w14:paraId="0510E32E" w14:textId="54DB0629" w:rsidR="005E4D70" w:rsidRPr="009D450D" w:rsidRDefault="00C6420B" w:rsidP="00BA1A9C">
            <w:pPr>
              <w:rPr>
                <w:lang w:val="en-US"/>
              </w:rPr>
            </w:pPr>
            <w:r w:rsidRPr="009D450D">
              <w:rPr>
                <w:lang w:val="en-US"/>
              </w:rPr>
              <w:t>C</w:t>
            </w:r>
            <w:r w:rsidR="005E4D70" w:rsidRPr="009D450D">
              <w:rPr>
                <w:lang w:val="en-US"/>
              </w:rPr>
              <w:t>4</w:t>
            </w:r>
          </w:p>
        </w:tc>
        <w:tc>
          <w:tcPr>
            <w:tcW w:w="8391" w:type="dxa"/>
          </w:tcPr>
          <w:p w14:paraId="73E81481" w14:textId="4EF24AE4" w:rsidR="005E4D70" w:rsidRPr="009D450D" w:rsidRDefault="00D766EE" w:rsidP="00BA1A9C">
            <w:pPr>
              <w:rPr>
                <w:lang w:val="en-US"/>
              </w:rPr>
            </w:pPr>
            <w:sdt>
              <w:sdtPr>
                <w:rPr>
                  <w:lang w:val="en-US"/>
                </w:rPr>
                <w:id w:val="252703404"/>
                <w14:checkbox>
                  <w14:checked w14:val="0"/>
                  <w14:checkedState w14:val="2612" w14:font="MS Gothic"/>
                  <w14:uncheckedState w14:val="2610" w14:font="MS Gothic"/>
                </w14:checkbox>
              </w:sdtPr>
              <w:sdtEndPr/>
              <w:sdtContent>
                <w:r w:rsidR="005E4D70" w:rsidRPr="009D450D">
                  <w:rPr>
                    <w:rFonts w:ascii="MS Gothic" w:eastAsia="MS Gothic" w:hAnsi="MS Gothic" w:hint="eastAsia"/>
                    <w:lang w:val="en-US"/>
                  </w:rPr>
                  <w:t>☐</w:t>
                </w:r>
              </w:sdtContent>
            </w:sdt>
            <w:r w:rsidR="005E4D70" w:rsidRPr="009D450D">
              <w:rPr>
                <w:lang w:val="en-US"/>
              </w:rPr>
              <w:t xml:space="preserve"> Layout and Section drawings showing DCS equipment delivery route</w:t>
            </w:r>
          </w:p>
        </w:tc>
      </w:tr>
      <w:tr w:rsidR="003575C4" w:rsidRPr="009D450D" w14:paraId="229C47ED" w14:textId="77777777" w:rsidTr="003B2EC5">
        <w:tc>
          <w:tcPr>
            <w:tcW w:w="625" w:type="dxa"/>
          </w:tcPr>
          <w:p w14:paraId="5437AF85" w14:textId="7188240A" w:rsidR="003575C4" w:rsidRPr="009D450D" w:rsidRDefault="00C6420B" w:rsidP="00BA1A9C">
            <w:pPr>
              <w:rPr>
                <w:lang w:val="en-US"/>
              </w:rPr>
            </w:pPr>
            <w:r w:rsidRPr="009D450D">
              <w:rPr>
                <w:lang w:val="en-US"/>
              </w:rPr>
              <w:t>C</w:t>
            </w:r>
            <w:r w:rsidR="005E4D70" w:rsidRPr="009D450D">
              <w:rPr>
                <w:lang w:val="en-US"/>
              </w:rPr>
              <w:t>5</w:t>
            </w:r>
          </w:p>
        </w:tc>
        <w:tc>
          <w:tcPr>
            <w:tcW w:w="8391" w:type="dxa"/>
          </w:tcPr>
          <w:p w14:paraId="7B8C91A1" w14:textId="77777777" w:rsidR="003575C4" w:rsidRPr="009D450D" w:rsidRDefault="00D766EE" w:rsidP="00BA1A9C">
            <w:pPr>
              <w:rPr>
                <w:lang w:val="en-US"/>
              </w:rPr>
            </w:pPr>
            <w:sdt>
              <w:sdtPr>
                <w:rPr>
                  <w:lang w:val="en-US"/>
                </w:rPr>
                <w:id w:val="-1075351887"/>
                <w14:checkbox>
                  <w14:checked w14:val="0"/>
                  <w14:checkedState w14:val="2612" w14:font="MS Gothic"/>
                  <w14:uncheckedState w14:val="2610" w14:font="MS Gothic"/>
                </w14:checkbox>
              </w:sdtPr>
              <w:sdtEndPr/>
              <w:sdtContent>
                <w:r w:rsidR="00D251C5" w:rsidRPr="009D450D">
                  <w:rPr>
                    <w:rFonts w:ascii="MS Gothic" w:eastAsia="MS Gothic" w:hAnsi="MS Gothic" w:hint="eastAsia"/>
                    <w:lang w:val="en-US"/>
                  </w:rPr>
                  <w:t>☐</w:t>
                </w:r>
              </w:sdtContent>
            </w:sdt>
            <w:r w:rsidR="00D251C5" w:rsidRPr="009D450D">
              <w:rPr>
                <w:lang w:val="en-US"/>
              </w:rPr>
              <w:t xml:space="preserve"> </w:t>
            </w:r>
            <w:r w:rsidR="00A04F8E" w:rsidRPr="009D450D">
              <w:rPr>
                <w:lang w:val="en-US"/>
              </w:rPr>
              <w:t>Preliminary Programme</w:t>
            </w:r>
          </w:p>
          <w:p w14:paraId="1BBD37D4" w14:textId="1AE27663" w:rsidR="00A04F8E" w:rsidRPr="009D450D" w:rsidRDefault="00A04F8E" w:rsidP="007A571F">
            <w:pPr>
              <w:spacing w:after="0"/>
              <w:rPr>
                <w:lang w:val="en-US"/>
              </w:rPr>
            </w:pPr>
            <w:r w:rsidRPr="009D450D">
              <w:rPr>
                <w:lang w:val="en-US"/>
              </w:rPr>
              <w:t xml:space="preserve">  </w:t>
            </w:r>
            <w:r w:rsidR="003F3487" w:rsidRPr="009D450D">
              <w:rPr>
                <w:lang w:val="en-US"/>
              </w:rPr>
              <w:t xml:space="preserve">     </w:t>
            </w:r>
            <w:r w:rsidRPr="009D450D">
              <w:rPr>
                <w:lang w:val="en-US"/>
              </w:rPr>
              <w:t xml:space="preserve">   </w:t>
            </w:r>
            <w:sdt>
              <w:sdtPr>
                <w:rPr>
                  <w:lang w:val="en-US"/>
                </w:rPr>
                <w:id w:val="72707430"/>
                <w14:checkbox>
                  <w14:checked w14:val="0"/>
                  <w14:checkedState w14:val="2612" w14:font="MS Gothic"/>
                  <w14:uncheckedState w14:val="2610" w14:font="MS Gothic"/>
                </w14:checkbox>
              </w:sdtPr>
              <w:sdtEndPr/>
              <w:sdtContent>
                <w:r w:rsidRPr="009D450D">
                  <w:rPr>
                    <w:rFonts w:ascii="MS Gothic" w:eastAsia="MS Gothic" w:hAnsi="MS Gothic" w:hint="eastAsia"/>
                    <w:lang w:val="en-US"/>
                  </w:rPr>
                  <w:t>☐</w:t>
                </w:r>
              </w:sdtContent>
            </w:sdt>
            <w:r w:rsidRPr="009D450D">
              <w:rPr>
                <w:lang w:val="en-US"/>
              </w:rPr>
              <w:t xml:space="preserve"> Required availability date of DCS puddle flange(s) to be casted in building       perimeter wall, such as basement diaphragm wall</w:t>
            </w:r>
          </w:p>
          <w:p w14:paraId="63588DDF" w14:textId="28F9C373" w:rsidR="00A04F8E" w:rsidRPr="009D450D" w:rsidRDefault="00A04F8E" w:rsidP="007A571F">
            <w:pPr>
              <w:spacing w:after="0"/>
              <w:rPr>
                <w:lang w:val="en-US"/>
              </w:rPr>
            </w:pPr>
            <w:r w:rsidRPr="009D450D">
              <w:rPr>
                <w:lang w:val="en-US"/>
              </w:rPr>
              <w:t xml:space="preserve">  </w:t>
            </w:r>
            <w:r w:rsidR="003F3487" w:rsidRPr="009D450D">
              <w:rPr>
                <w:lang w:val="en-US"/>
              </w:rPr>
              <w:t xml:space="preserve">     </w:t>
            </w:r>
            <w:r w:rsidRPr="009D450D">
              <w:rPr>
                <w:lang w:val="en-US"/>
              </w:rPr>
              <w:t xml:space="preserve">   </w:t>
            </w:r>
            <w:sdt>
              <w:sdtPr>
                <w:rPr>
                  <w:lang w:val="en-US"/>
                </w:rPr>
                <w:id w:val="-1260988814"/>
                <w14:checkbox>
                  <w14:checked w14:val="0"/>
                  <w14:checkedState w14:val="2612" w14:font="MS Gothic"/>
                  <w14:uncheckedState w14:val="2610" w14:font="MS Gothic"/>
                </w14:checkbox>
              </w:sdtPr>
              <w:sdtEndPr/>
              <w:sdtContent>
                <w:r w:rsidRPr="009D450D">
                  <w:rPr>
                    <w:rFonts w:ascii="MS Gothic" w:eastAsia="MS Gothic" w:hAnsi="MS Gothic" w:hint="eastAsia"/>
                    <w:lang w:val="en-US"/>
                  </w:rPr>
                  <w:t>☐</w:t>
                </w:r>
              </w:sdtContent>
            </w:sdt>
            <w:r w:rsidRPr="009D450D">
              <w:rPr>
                <w:lang w:val="en-US"/>
              </w:rPr>
              <w:t xml:space="preserve"> Handover date of work area / pipe trench for DCS pipe / ducting installation to EMSD</w:t>
            </w:r>
          </w:p>
          <w:p w14:paraId="775568A4" w14:textId="01E74754" w:rsidR="00A04F8E" w:rsidRPr="009D450D" w:rsidRDefault="00A04F8E" w:rsidP="007A571F">
            <w:pPr>
              <w:spacing w:after="0"/>
              <w:rPr>
                <w:lang w:val="en-US"/>
              </w:rPr>
            </w:pPr>
            <w:r w:rsidRPr="009D450D">
              <w:rPr>
                <w:lang w:val="en-US"/>
              </w:rPr>
              <w:t xml:space="preserve">  </w:t>
            </w:r>
            <w:r w:rsidR="003F3487" w:rsidRPr="009D450D">
              <w:rPr>
                <w:lang w:val="en-US"/>
              </w:rPr>
              <w:t xml:space="preserve">     </w:t>
            </w:r>
            <w:r w:rsidRPr="009D450D">
              <w:rPr>
                <w:lang w:val="en-US"/>
              </w:rPr>
              <w:t xml:space="preserve">   </w:t>
            </w:r>
            <w:sdt>
              <w:sdtPr>
                <w:rPr>
                  <w:lang w:val="en-US"/>
                </w:rPr>
                <w:id w:val="191807968"/>
                <w14:checkbox>
                  <w14:checked w14:val="0"/>
                  <w14:checkedState w14:val="2612" w14:font="MS Gothic"/>
                  <w14:uncheckedState w14:val="2610" w14:font="MS Gothic"/>
                </w14:checkbox>
              </w:sdtPr>
              <w:sdtEndPr/>
              <w:sdtContent>
                <w:r w:rsidRPr="009D450D">
                  <w:rPr>
                    <w:rFonts w:ascii="MS Gothic" w:eastAsia="MS Gothic" w:hAnsi="MS Gothic" w:hint="eastAsia"/>
                    <w:lang w:val="en-US"/>
                  </w:rPr>
                  <w:t>☐</w:t>
                </w:r>
              </w:sdtContent>
            </w:sdt>
            <w:r w:rsidRPr="009D450D">
              <w:rPr>
                <w:lang w:val="en-US"/>
              </w:rPr>
              <w:t xml:space="preserve"> Handover date of substation to EMSD</w:t>
            </w:r>
          </w:p>
        </w:tc>
      </w:tr>
      <w:tr w:rsidR="003575C4" w:rsidRPr="009D450D" w14:paraId="2355148F" w14:textId="77777777" w:rsidTr="003B2EC5">
        <w:tc>
          <w:tcPr>
            <w:tcW w:w="625" w:type="dxa"/>
          </w:tcPr>
          <w:p w14:paraId="60801BBF" w14:textId="0EDB88F9" w:rsidR="003575C4" w:rsidRPr="009D450D" w:rsidRDefault="00C6420B" w:rsidP="00BA1A9C">
            <w:pPr>
              <w:rPr>
                <w:lang w:val="en-US"/>
              </w:rPr>
            </w:pPr>
            <w:r w:rsidRPr="009D450D">
              <w:rPr>
                <w:lang w:val="en-US"/>
              </w:rPr>
              <w:t>C</w:t>
            </w:r>
            <w:r w:rsidR="005E4D70" w:rsidRPr="009D450D">
              <w:rPr>
                <w:lang w:val="en-US"/>
              </w:rPr>
              <w:t>6</w:t>
            </w:r>
          </w:p>
        </w:tc>
        <w:tc>
          <w:tcPr>
            <w:tcW w:w="8391" w:type="dxa"/>
          </w:tcPr>
          <w:p w14:paraId="2DB5679F" w14:textId="764EE50F" w:rsidR="003575C4" w:rsidRPr="009D450D" w:rsidRDefault="00D766EE" w:rsidP="00BA1A9C">
            <w:pPr>
              <w:rPr>
                <w:lang w:val="en-US"/>
              </w:rPr>
            </w:pPr>
            <w:sdt>
              <w:sdtPr>
                <w:rPr>
                  <w:lang w:val="en-US"/>
                </w:rPr>
                <w:id w:val="-308632790"/>
                <w14:checkbox>
                  <w14:checked w14:val="0"/>
                  <w14:checkedState w14:val="2612" w14:font="MS Gothic"/>
                  <w14:uncheckedState w14:val="2610" w14:font="MS Gothic"/>
                </w14:checkbox>
              </w:sdtPr>
              <w:sdtEndPr/>
              <w:sdtContent>
                <w:r w:rsidR="00A04F8E" w:rsidRPr="009D450D">
                  <w:rPr>
                    <w:rFonts w:ascii="MS Gothic" w:eastAsia="MS Gothic" w:hAnsi="MS Gothic" w:hint="eastAsia"/>
                    <w:lang w:val="en-US"/>
                  </w:rPr>
                  <w:t>☐</w:t>
                </w:r>
              </w:sdtContent>
            </w:sdt>
            <w:r w:rsidR="00A04F8E" w:rsidRPr="009D450D">
              <w:rPr>
                <w:lang w:val="en-US"/>
              </w:rPr>
              <w:t xml:space="preserve"> Consumer’s backup chiller plant justification (if </w:t>
            </w:r>
            <w:r w:rsidR="00933AEA" w:rsidRPr="009D450D">
              <w:rPr>
                <w:lang w:val="en-US"/>
              </w:rPr>
              <w:t>applicable</w:t>
            </w:r>
            <w:r w:rsidR="00A04F8E" w:rsidRPr="009D450D">
              <w:rPr>
                <w:lang w:val="en-US"/>
              </w:rPr>
              <w:t>)</w:t>
            </w:r>
          </w:p>
        </w:tc>
      </w:tr>
    </w:tbl>
    <w:p w14:paraId="194645AA" w14:textId="72246801" w:rsidR="00B20006" w:rsidRPr="009D450D" w:rsidRDefault="00B20006" w:rsidP="00BA1A9C">
      <w:pPr>
        <w:rPr>
          <w:lang w:val="en-US"/>
        </w:rPr>
      </w:pPr>
    </w:p>
    <w:p w14:paraId="07001929" w14:textId="77777777" w:rsidR="003E169C" w:rsidRPr="009D450D" w:rsidRDefault="003E169C" w:rsidP="003F3487">
      <w:pPr>
        <w:jc w:val="both"/>
        <w:rPr>
          <w:lang w:val="en-US"/>
        </w:rPr>
      </w:pPr>
      <w:r w:rsidRPr="009D450D">
        <w:rPr>
          <w:lang w:val="en-US"/>
        </w:rPr>
        <w:t>Remarks:</w:t>
      </w:r>
    </w:p>
    <w:p w14:paraId="7E25C3F1" w14:textId="74201B64" w:rsidR="00B20006" w:rsidRPr="009D450D" w:rsidRDefault="003E169C" w:rsidP="009F707F">
      <w:pPr>
        <w:pStyle w:val="afffffb"/>
        <w:numPr>
          <w:ilvl w:val="0"/>
          <w:numId w:val="29"/>
        </w:numPr>
        <w:jc w:val="both"/>
        <w:rPr>
          <w:rFonts w:eastAsia="新細明體"/>
          <w:lang w:val="en-US" w:eastAsia="zh-TW"/>
        </w:rPr>
      </w:pPr>
      <w:r w:rsidRPr="009D450D">
        <w:rPr>
          <w:vertAlign w:val="superscript"/>
          <w:lang w:val="en-US"/>
        </w:rPr>
        <w:t>#</w:t>
      </w:r>
      <w:r w:rsidR="00A20655" w:rsidRPr="009D450D">
        <w:rPr>
          <w:lang w:val="en-US"/>
        </w:rPr>
        <w:t>If the location of substation cannot be complied with “Technical Guideline for Connection to District Cooling System”</w:t>
      </w:r>
      <w:r w:rsidR="00793770" w:rsidRPr="009D450D">
        <w:rPr>
          <w:lang w:val="en-US"/>
        </w:rPr>
        <w:t>, a detailed justification referring to the site constraints that affect the compliance with this requirement together with al</w:t>
      </w:r>
      <w:r w:rsidR="003F3487" w:rsidRPr="009D450D">
        <w:rPr>
          <w:lang w:val="en-US"/>
        </w:rPr>
        <w:t xml:space="preserve">ternative proposal shall be submitted to EMSD for consideration and approval. </w:t>
      </w:r>
    </w:p>
    <w:p w14:paraId="2F55E205" w14:textId="08DA6608" w:rsidR="009F707F" w:rsidRPr="009D450D" w:rsidRDefault="009F707F" w:rsidP="009F707F">
      <w:pPr>
        <w:pStyle w:val="afffffb"/>
        <w:numPr>
          <w:ilvl w:val="0"/>
          <w:numId w:val="29"/>
        </w:numPr>
        <w:jc w:val="both"/>
        <w:rPr>
          <w:lang w:val="en-US"/>
        </w:rPr>
      </w:pPr>
      <w:r w:rsidRPr="009D450D">
        <w:rPr>
          <w:lang w:val="en-US"/>
        </w:rPr>
        <w:t xml:space="preserve">All drawings submitted by the applicant/ approved consumer should be in </w:t>
      </w:r>
      <w:r w:rsidR="00C6420B" w:rsidRPr="009D450D">
        <w:rPr>
          <w:lang w:val="en-US"/>
        </w:rPr>
        <w:t>one set of</w:t>
      </w:r>
      <w:r w:rsidRPr="009D450D">
        <w:rPr>
          <w:lang w:val="en-US"/>
        </w:rPr>
        <w:t xml:space="preserve"> hardcopy and softcopy formats. The softcopy should be in “.dwg” format and compatible with either one of the latest three AutoCAD® versions.</w:t>
      </w:r>
      <w:r w:rsidRPr="009D450D">
        <w:t xml:space="preserve"> </w:t>
      </w:r>
      <w:r w:rsidRPr="009D450D">
        <w:rPr>
          <w:lang w:val="en-US"/>
        </w:rPr>
        <w:t>For submission using BIM model, the “BIM-AM Standards and Guidelines” issued by EMSD and “Guidelines for Using Building Information Modelling” issued by the Buildings Department should be followed.</w:t>
      </w:r>
    </w:p>
    <w:p w14:paraId="60797A4E" w14:textId="77777777" w:rsidR="009F707F" w:rsidRPr="009D450D" w:rsidRDefault="009F707F" w:rsidP="003F3487">
      <w:pPr>
        <w:jc w:val="both"/>
        <w:rPr>
          <w:rFonts w:eastAsia="新細明體"/>
          <w:lang w:val="en-US" w:eastAsia="zh-TW"/>
        </w:rPr>
      </w:pPr>
    </w:p>
    <w:p w14:paraId="23281EA0" w14:textId="77777777" w:rsidR="005F0A1C" w:rsidRPr="009D450D" w:rsidRDefault="005F0A1C">
      <w:r w:rsidRPr="009D450D">
        <w:br w:type="page"/>
      </w:r>
    </w:p>
    <w:tbl>
      <w:tblPr>
        <w:tblStyle w:val="afffff4"/>
        <w:tblW w:w="0" w:type="auto"/>
        <w:tblLook w:val="04A0" w:firstRow="1" w:lastRow="0" w:firstColumn="1" w:lastColumn="0" w:noHBand="0" w:noVBand="1"/>
      </w:tblPr>
      <w:tblGrid>
        <w:gridCol w:w="625"/>
        <w:gridCol w:w="5850"/>
        <w:gridCol w:w="2541"/>
      </w:tblGrid>
      <w:tr w:rsidR="00D654E2" w:rsidRPr="009D450D" w14:paraId="31C6195B" w14:textId="77777777" w:rsidTr="007834EE">
        <w:tc>
          <w:tcPr>
            <w:tcW w:w="9016" w:type="dxa"/>
            <w:gridSpan w:val="3"/>
          </w:tcPr>
          <w:p w14:paraId="283C70F4" w14:textId="6B6DE39E" w:rsidR="00D654E2" w:rsidRPr="009D450D" w:rsidRDefault="00D654E2" w:rsidP="007834EE">
            <w:pPr>
              <w:rPr>
                <w:b/>
                <w:bCs/>
              </w:rPr>
            </w:pPr>
            <w:r w:rsidRPr="009D450D">
              <w:rPr>
                <w:b/>
                <w:bCs/>
              </w:rPr>
              <w:t xml:space="preserve">Part </w:t>
            </w:r>
            <w:r w:rsidR="003F3487" w:rsidRPr="009D450D">
              <w:rPr>
                <w:b/>
                <w:bCs/>
              </w:rPr>
              <w:t>D</w:t>
            </w:r>
            <w:r w:rsidRPr="009D450D">
              <w:rPr>
                <w:b/>
                <w:bCs/>
              </w:rPr>
              <w:t>: Declaration (to be completed by the Designer and Owner of the installation(s))</w:t>
            </w:r>
          </w:p>
        </w:tc>
      </w:tr>
      <w:tr w:rsidR="00D654E2" w:rsidRPr="009D450D" w14:paraId="7DAF5ECD" w14:textId="77777777" w:rsidTr="007834EE">
        <w:trPr>
          <w:trHeight w:val="3471"/>
        </w:trPr>
        <w:tc>
          <w:tcPr>
            <w:tcW w:w="625" w:type="dxa"/>
            <w:vMerge w:val="restart"/>
          </w:tcPr>
          <w:p w14:paraId="17C7944C" w14:textId="3E0630A8" w:rsidR="00D654E2" w:rsidRPr="009D450D" w:rsidRDefault="003F3487" w:rsidP="007834EE">
            <w:r w:rsidRPr="009D450D">
              <w:t>D</w:t>
            </w:r>
            <w:r w:rsidR="00D654E2" w:rsidRPr="009D450D">
              <w:t>1</w:t>
            </w:r>
          </w:p>
        </w:tc>
        <w:tc>
          <w:tcPr>
            <w:tcW w:w="5850" w:type="dxa"/>
            <w:vMerge w:val="restart"/>
          </w:tcPr>
          <w:p w14:paraId="5E90F216" w14:textId="77777777" w:rsidR="00D654E2" w:rsidRPr="009D450D" w:rsidRDefault="00D654E2" w:rsidP="007834EE">
            <w:r w:rsidRPr="009D450D">
              <w:t>I, as the designer of the installation(s), confirm that the submitted information is accurate and that the design will be implemented as specified.</w:t>
            </w:r>
          </w:p>
          <w:tbl>
            <w:tblPr>
              <w:tblStyle w:val="afffff4"/>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157"/>
              <w:gridCol w:w="3477"/>
            </w:tblGrid>
            <w:tr w:rsidR="00D654E2" w:rsidRPr="009D450D" w14:paraId="69D0E147" w14:textId="77777777" w:rsidTr="007834EE">
              <w:trPr>
                <w:trHeight w:val="420"/>
              </w:trPr>
              <w:tc>
                <w:tcPr>
                  <w:tcW w:w="1914" w:type="pct"/>
                </w:tcPr>
                <w:p w14:paraId="79A424F5" w14:textId="77777777" w:rsidR="00D654E2" w:rsidRPr="009D450D" w:rsidRDefault="00D654E2" w:rsidP="007834EE">
                  <w:pPr>
                    <w:jc w:val="both"/>
                    <w:rPr>
                      <w:lang w:val="en-US"/>
                    </w:rPr>
                  </w:pPr>
                  <w:r w:rsidRPr="009D450D">
                    <w:rPr>
                      <w:lang w:val="en-US"/>
                    </w:rPr>
                    <w:t>Signature of Designer</w:t>
                  </w:r>
                </w:p>
              </w:tc>
              <w:tc>
                <w:tcPr>
                  <w:tcW w:w="3086" w:type="pct"/>
                  <w:vAlign w:val="bottom"/>
                </w:tcPr>
                <w:p w14:paraId="292ACB95" w14:textId="77777777" w:rsidR="00D654E2" w:rsidRPr="009D450D" w:rsidRDefault="00D654E2" w:rsidP="007834EE">
                  <w:pPr>
                    <w:jc w:val="center"/>
                    <w:rPr>
                      <w:lang w:val="en-US"/>
                    </w:rPr>
                  </w:pPr>
                  <w:r w:rsidRPr="009D450D">
                    <w:rPr>
                      <w:lang w:val="en-US"/>
                    </w:rPr>
                    <w:t>____________________________</w:t>
                  </w:r>
                </w:p>
              </w:tc>
            </w:tr>
            <w:tr w:rsidR="00D654E2" w:rsidRPr="009D450D" w14:paraId="0E4ABCD1" w14:textId="77777777" w:rsidTr="007834EE">
              <w:trPr>
                <w:trHeight w:val="420"/>
              </w:trPr>
              <w:tc>
                <w:tcPr>
                  <w:tcW w:w="1914" w:type="pct"/>
                </w:tcPr>
                <w:p w14:paraId="0D5F4BF2" w14:textId="77777777" w:rsidR="00D654E2" w:rsidRPr="009D450D" w:rsidRDefault="00D654E2" w:rsidP="007834EE">
                  <w:pPr>
                    <w:jc w:val="both"/>
                    <w:rPr>
                      <w:lang w:val="en-US"/>
                    </w:rPr>
                  </w:pPr>
                  <w:r w:rsidRPr="009D450D">
                    <w:rPr>
                      <w:lang w:val="en-US"/>
                    </w:rPr>
                    <w:t>Full Name of Designer</w:t>
                  </w:r>
                </w:p>
              </w:tc>
              <w:tc>
                <w:tcPr>
                  <w:tcW w:w="3086" w:type="pct"/>
                </w:tcPr>
                <w:p w14:paraId="1BF12CA7" w14:textId="77777777" w:rsidR="00D654E2" w:rsidRPr="009D450D" w:rsidRDefault="00D654E2" w:rsidP="007834EE">
                  <w:pPr>
                    <w:jc w:val="both"/>
                    <w:rPr>
                      <w:lang w:val="en-US"/>
                    </w:rPr>
                  </w:pPr>
                  <w:r w:rsidRPr="009D450D">
                    <w:rPr>
                      <w:lang w:val="en-US"/>
                    </w:rPr>
                    <w:t>____________________________</w:t>
                  </w:r>
                </w:p>
              </w:tc>
            </w:tr>
            <w:tr w:rsidR="00D654E2" w:rsidRPr="009D450D" w14:paraId="7DF6945E" w14:textId="77777777" w:rsidTr="007834EE">
              <w:trPr>
                <w:trHeight w:val="420"/>
              </w:trPr>
              <w:tc>
                <w:tcPr>
                  <w:tcW w:w="1914" w:type="pct"/>
                </w:tcPr>
                <w:p w14:paraId="643A4F9A" w14:textId="77777777" w:rsidR="00D654E2" w:rsidRPr="009D450D" w:rsidRDefault="00D654E2" w:rsidP="007834EE">
                  <w:pPr>
                    <w:jc w:val="both"/>
                    <w:rPr>
                      <w:lang w:val="en-US"/>
                    </w:rPr>
                  </w:pPr>
                  <w:r w:rsidRPr="009D450D">
                    <w:rPr>
                      <w:lang w:val="en-US"/>
                    </w:rPr>
                    <w:t xml:space="preserve">RPE Registration No of Designer </w:t>
                  </w:r>
                  <w:r w:rsidRPr="009D450D">
                    <w:t>(*Building Services / Mechanical Engineering Discipline)</w:t>
                  </w:r>
                </w:p>
              </w:tc>
              <w:tc>
                <w:tcPr>
                  <w:tcW w:w="3086" w:type="pct"/>
                </w:tcPr>
                <w:p w14:paraId="2C0CB132" w14:textId="77777777" w:rsidR="00D654E2" w:rsidRPr="009D450D" w:rsidRDefault="00D654E2" w:rsidP="007834EE">
                  <w:pPr>
                    <w:jc w:val="both"/>
                    <w:rPr>
                      <w:lang w:val="en-US"/>
                    </w:rPr>
                  </w:pPr>
                  <w:r w:rsidRPr="009D450D">
                    <w:rPr>
                      <w:lang w:val="en-US"/>
                    </w:rPr>
                    <w:t>____________________________</w:t>
                  </w:r>
                </w:p>
              </w:tc>
            </w:tr>
            <w:tr w:rsidR="00D654E2" w:rsidRPr="009D450D" w14:paraId="2C8CAFAF" w14:textId="77777777" w:rsidTr="007834EE">
              <w:trPr>
                <w:trHeight w:val="408"/>
              </w:trPr>
              <w:tc>
                <w:tcPr>
                  <w:tcW w:w="1914" w:type="pct"/>
                </w:tcPr>
                <w:p w14:paraId="77A6C5BE" w14:textId="77777777" w:rsidR="00D654E2" w:rsidRPr="009D450D" w:rsidRDefault="00D654E2" w:rsidP="007834EE">
                  <w:pPr>
                    <w:jc w:val="both"/>
                    <w:rPr>
                      <w:lang w:val="en-US"/>
                    </w:rPr>
                  </w:pPr>
                  <w:r w:rsidRPr="009D450D">
                    <w:rPr>
                      <w:lang w:val="en-US"/>
                    </w:rPr>
                    <w:t>Company:</w:t>
                  </w:r>
                </w:p>
              </w:tc>
              <w:tc>
                <w:tcPr>
                  <w:tcW w:w="3086" w:type="pct"/>
                </w:tcPr>
                <w:p w14:paraId="53FD03EE" w14:textId="77777777" w:rsidR="00D654E2" w:rsidRPr="009D450D" w:rsidRDefault="00D654E2" w:rsidP="007834EE">
                  <w:pPr>
                    <w:jc w:val="both"/>
                    <w:rPr>
                      <w:lang w:val="en-US"/>
                    </w:rPr>
                  </w:pPr>
                  <w:r w:rsidRPr="009D450D">
                    <w:rPr>
                      <w:lang w:val="en-US"/>
                    </w:rPr>
                    <w:t>____________________________</w:t>
                  </w:r>
                </w:p>
              </w:tc>
            </w:tr>
            <w:tr w:rsidR="00D654E2" w:rsidRPr="009D450D" w14:paraId="2BCCA342" w14:textId="77777777" w:rsidTr="007834EE">
              <w:trPr>
                <w:trHeight w:val="420"/>
              </w:trPr>
              <w:tc>
                <w:tcPr>
                  <w:tcW w:w="1914" w:type="pct"/>
                </w:tcPr>
                <w:p w14:paraId="2C3C8778" w14:textId="77777777" w:rsidR="00D654E2" w:rsidRPr="009D450D" w:rsidRDefault="00D654E2" w:rsidP="007834EE">
                  <w:pPr>
                    <w:jc w:val="both"/>
                    <w:rPr>
                      <w:lang w:val="en-US"/>
                    </w:rPr>
                  </w:pPr>
                  <w:r w:rsidRPr="009D450D">
                    <w:rPr>
                      <w:lang w:val="en-US"/>
                    </w:rPr>
                    <w:t>Tel. No:</w:t>
                  </w:r>
                </w:p>
              </w:tc>
              <w:tc>
                <w:tcPr>
                  <w:tcW w:w="3086" w:type="pct"/>
                </w:tcPr>
                <w:p w14:paraId="2925D798" w14:textId="77777777" w:rsidR="00D654E2" w:rsidRPr="009D450D" w:rsidRDefault="00D654E2" w:rsidP="007834EE">
                  <w:pPr>
                    <w:jc w:val="both"/>
                    <w:rPr>
                      <w:lang w:val="en-US"/>
                    </w:rPr>
                  </w:pPr>
                  <w:r w:rsidRPr="009D450D">
                    <w:rPr>
                      <w:lang w:val="en-US"/>
                    </w:rPr>
                    <w:t>____________________________</w:t>
                  </w:r>
                </w:p>
              </w:tc>
            </w:tr>
            <w:tr w:rsidR="00D654E2" w:rsidRPr="009D450D" w14:paraId="14C9ECC8" w14:textId="77777777" w:rsidTr="007834EE">
              <w:trPr>
                <w:trHeight w:val="420"/>
              </w:trPr>
              <w:tc>
                <w:tcPr>
                  <w:tcW w:w="1914" w:type="pct"/>
                </w:tcPr>
                <w:p w14:paraId="649FE7ED" w14:textId="77777777" w:rsidR="00D654E2" w:rsidRPr="009D450D" w:rsidRDefault="00D654E2" w:rsidP="007834EE">
                  <w:pPr>
                    <w:jc w:val="both"/>
                    <w:rPr>
                      <w:lang w:val="en-US"/>
                    </w:rPr>
                  </w:pPr>
                  <w:r w:rsidRPr="009D450D">
                    <w:rPr>
                      <w:lang w:val="en-US"/>
                    </w:rPr>
                    <w:t xml:space="preserve">Fax No.: </w:t>
                  </w:r>
                </w:p>
              </w:tc>
              <w:tc>
                <w:tcPr>
                  <w:tcW w:w="3086" w:type="pct"/>
                </w:tcPr>
                <w:p w14:paraId="65915DD7" w14:textId="77777777" w:rsidR="00D654E2" w:rsidRPr="009D450D" w:rsidRDefault="00D654E2" w:rsidP="007834EE">
                  <w:pPr>
                    <w:jc w:val="both"/>
                    <w:rPr>
                      <w:lang w:val="en-US"/>
                    </w:rPr>
                  </w:pPr>
                  <w:r w:rsidRPr="009D450D">
                    <w:rPr>
                      <w:lang w:val="en-US"/>
                    </w:rPr>
                    <w:t>____________________________</w:t>
                  </w:r>
                </w:p>
              </w:tc>
            </w:tr>
            <w:tr w:rsidR="00D654E2" w:rsidRPr="009D450D" w14:paraId="4F942296" w14:textId="77777777" w:rsidTr="007834EE">
              <w:trPr>
                <w:trHeight w:val="408"/>
              </w:trPr>
              <w:tc>
                <w:tcPr>
                  <w:tcW w:w="1914" w:type="pct"/>
                </w:tcPr>
                <w:p w14:paraId="218D68CF" w14:textId="77777777" w:rsidR="00D654E2" w:rsidRPr="009D450D" w:rsidRDefault="00D654E2" w:rsidP="007834EE">
                  <w:pPr>
                    <w:jc w:val="both"/>
                    <w:rPr>
                      <w:lang w:val="en-US"/>
                    </w:rPr>
                  </w:pPr>
                  <w:r w:rsidRPr="009D450D">
                    <w:rPr>
                      <w:lang w:val="en-US"/>
                    </w:rPr>
                    <w:t>Email:</w:t>
                  </w:r>
                </w:p>
              </w:tc>
              <w:tc>
                <w:tcPr>
                  <w:tcW w:w="3086" w:type="pct"/>
                </w:tcPr>
                <w:p w14:paraId="48FA90DC" w14:textId="77777777" w:rsidR="00D654E2" w:rsidRPr="009D450D" w:rsidRDefault="00D654E2" w:rsidP="007834EE">
                  <w:pPr>
                    <w:jc w:val="both"/>
                    <w:rPr>
                      <w:lang w:val="en-US"/>
                    </w:rPr>
                  </w:pPr>
                  <w:r w:rsidRPr="009D450D">
                    <w:rPr>
                      <w:lang w:val="en-US"/>
                    </w:rPr>
                    <w:t>____________________________</w:t>
                  </w:r>
                </w:p>
              </w:tc>
            </w:tr>
            <w:tr w:rsidR="00D654E2" w:rsidRPr="009D450D" w14:paraId="3A72AEA4" w14:textId="77777777" w:rsidTr="007834EE">
              <w:trPr>
                <w:trHeight w:val="408"/>
              </w:trPr>
              <w:tc>
                <w:tcPr>
                  <w:tcW w:w="1914" w:type="pct"/>
                </w:tcPr>
                <w:p w14:paraId="00FFA618" w14:textId="77777777" w:rsidR="00D654E2" w:rsidRPr="009D450D" w:rsidRDefault="00D654E2" w:rsidP="007834EE">
                  <w:pPr>
                    <w:jc w:val="both"/>
                    <w:rPr>
                      <w:lang w:val="en-US"/>
                    </w:rPr>
                  </w:pPr>
                  <w:r w:rsidRPr="009D450D">
                    <w:rPr>
                      <w:lang w:val="en-US"/>
                    </w:rPr>
                    <w:t>Corresponding Address:</w:t>
                  </w:r>
                </w:p>
              </w:tc>
              <w:tc>
                <w:tcPr>
                  <w:tcW w:w="3086" w:type="pct"/>
                </w:tcPr>
                <w:p w14:paraId="6A9392C6" w14:textId="77777777" w:rsidR="00D654E2" w:rsidRPr="009D450D" w:rsidRDefault="00D654E2" w:rsidP="007834EE">
                  <w:pPr>
                    <w:jc w:val="both"/>
                    <w:rPr>
                      <w:lang w:val="en-US"/>
                    </w:rPr>
                  </w:pPr>
                  <w:r w:rsidRPr="009D450D">
                    <w:rPr>
                      <w:lang w:val="en-US"/>
                    </w:rPr>
                    <w:t>____________________________</w:t>
                  </w:r>
                </w:p>
              </w:tc>
            </w:tr>
            <w:tr w:rsidR="00D654E2" w:rsidRPr="009D450D" w14:paraId="6D014F42" w14:textId="77777777" w:rsidTr="007834EE">
              <w:trPr>
                <w:trHeight w:val="408"/>
              </w:trPr>
              <w:tc>
                <w:tcPr>
                  <w:tcW w:w="1914" w:type="pct"/>
                </w:tcPr>
                <w:p w14:paraId="5CA2A06B" w14:textId="77777777" w:rsidR="00D654E2" w:rsidRPr="009D450D" w:rsidRDefault="00D654E2" w:rsidP="007834EE">
                  <w:pPr>
                    <w:jc w:val="both"/>
                    <w:rPr>
                      <w:lang w:val="en-US"/>
                    </w:rPr>
                  </w:pPr>
                  <w:r w:rsidRPr="009D450D">
                    <w:rPr>
                      <w:lang w:val="en-US"/>
                    </w:rPr>
                    <w:t>Date:</w:t>
                  </w:r>
                </w:p>
              </w:tc>
              <w:tc>
                <w:tcPr>
                  <w:tcW w:w="3086" w:type="pct"/>
                </w:tcPr>
                <w:p w14:paraId="65F116B7" w14:textId="77777777" w:rsidR="00D654E2" w:rsidRPr="009D450D" w:rsidRDefault="00D654E2" w:rsidP="007834EE">
                  <w:pPr>
                    <w:jc w:val="both"/>
                    <w:rPr>
                      <w:lang w:val="en-US"/>
                    </w:rPr>
                  </w:pPr>
                  <w:r w:rsidRPr="009D450D">
                    <w:rPr>
                      <w:lang w:val="en-US"/>
                    </w:rPr>
                    <w:t>____________________________</w:t>
                  </w:r>
                </w:p>
              </w:tc>
            </w:tr>
          </w:tbl>
          <w:p w14:paraId="664A7C94" w14:textId="77777777" w:rsidR="00D654E2" w:rsidRPr="009D450D" w:rsidRDefault="00D654E2" w:rsidP="007834EE"/>
        </w:tc>
        <w:tc>
          <w:tcPr>
            <w:tcW w:w="2541" w:type="dxa"/>
          </w:tcPr>
          <w:p w14:paraId="529A1F4B" w14:textId="77777777" w:rsidR="00D654E2" w:rsidRPr="009D450D" w:rsidRDefault="00D654E2" w:rsidP="007834EE"/>
        </w:tc>
      </w:tr>
      <w:tr w:rsidR="00D654E2" w:rsidRPr="009D450D" w14:paraId="37571ECC" w14:textId="77777777" w:rsidTr="007834EE">
        <w:trPr>
          <w:trHeight w:val="134"/>
        </w:trPr>
        <w:tc>
          <w:tcPr>
            <w:tcW w:w="625" w:type="dxa"/>
            <w:vMerge/>
          </w:tcPr>
          <w:p w14:paraId="4BD4E784" w14:textId="77777777" w:rsidR="00D654E2" w:rsidRPr="009D450D" w:rsidRDefault="00D654E2" w:rsidP="007834EE"/>
        </w:tc>
        <w:tc>
          <w:tcPr>
            <w:tcW w:w="5850" w:type="dxa"/>
            <w:vMerge/>
          </w:tcPr>
          <w:p w14:paraId="41C29556" w14:textId="77777777" w:rsidR="00D654E2" w:rsidRPr="009D450D" w:rsidRDefault="00D654E2" w:rsidP="007834EE"/>
        </w:tc>
        <w:tc>
          <w:tcPr>
            <w:tcW w:w="2541" w:type="dxa"/>
          </w:tcPr>
          <w:p w14:paraId="60E7CAAC" w14:textId="77777777" w:rsidR="00D654E2" w:rsidRPr="009D450D" w:rsidRDefault="00D654E2" w:rsidP="007834EE">
            <w:r w:rsidRPr="009D450D">
              <w:t>Company Chop:</w:t>
            </w:r>
          </w:p>
        </w:tc>
      </w:tr>
      <w:tr w:rsidR="00D654E2" w:rsidRPr="009D450D" w14:paraId="62EC49AD" w14:textId="77777777" w:rsidTr="007834EE">
        <w:trPr>
          <w:trHeight w:val="1895"/>
        </w:trPr>
        <w:tc>
          <w:tcPr>
            <w:tcW w:w="625" w:type="dxa"/>
            <w:vMerge/>
          </w:tcPr>
          <w:p w14:paraId="24454AAF" w14:textId="77777777" w:rsidR="00D654E2" w:rsidRPr="009D450D" w:rsidRDefault="00D654E2" w:rsidP="007834EE"/>
        </w:tc>
        <w:tc>
          <w:tcPr>
            <w:tcW w:w="5850" w:type="dxa"/>
            <w:vMerge/>
          </w:tcPr>
          <w:p w14:paraId="114ED57F" w14:textId="77777777" w:rsidR="00D654E2" w:rsidRPr="009D450D" w:rsidRDefault="00D654E2" w:rsidP="007834EE"/>
        </w:tc>
        <w:tc>
          <w:tcPr>
            <w:tcW w:w="2541" w:type="dxa"/>
          </w:tcPr>
          <w:p w14:paraId="18612C46" w14:textId="77777777" w:rsidR="00D654E2" w:rsidRPr="009D450D" w:rsidRDefault="00D654E2" w:rsidP="007834EE"/>
        </w:tc>
      </w:tr>
      <w:tr w:rsidR="00D654E2" w:rsidRPr="009D450D" w14:paraId="59269A83" w14:textId="77777777" w:rsidTr="007834EE">
        <w:trPr>
          <w:trHeight w:val="1944"/>
        </w:trPr>
        <w:tc>
          <w:tcPr>
            <w:tcW w:w="625" w:type="dxa"/>
            <w:vMerge w:val="restart"/>
          </w:tcPr>
          <w:p w14:paraId="1DD3604B" w14:textId="334A825F" w:rsidR="00D654E2" w:rsidRPr="009D450D" w:rsidRDefault="003F3487" w:rsidP="007834EE">
            <w:r w:rsidRPr="009D450D">
              <w:t>D</w:t>
            </w:r>
            <w:r w:rsidR="00D654E2" w:rsidRPr="009D450D">
              <w:t>2</w:t>
            </w:r>
          </w:p>
        </w:tc>
        <w:tc>
          <w:tcPr>
            <w:tcW w:w="5850" w:type="dxa"/>
            <w:vMerge w:val="restart"/>
          </w:tcPr>
          <w:p w14:paraId="5121ED0B" w14:textId="77777777" w:rsidR="00D654E2" w:rsidRPr="009D450D" w:rsidRDefault="00D654E2" w:rsidP="007834EE">
            <w:r w:rsidRPr="009D450D">
              <w:t xml:space="preserve">I, as the Owner of the installation(s), wish to apply for DCS service, and I fully understand the conditions and obligations of participation. </w:t>
            </w:r>
          </w:p>
          <w:p w14:paraId="1D8FA9FF" w14:textId="77777777" w:rsidR="00D654E2" w:rsidRPr="009D450D" w:rsidRDefault="00D654E2" w:rsidP="007834EE"/>
          <w:tbl>
            <w:tblPr>
              <w:tblStyle w:val="afffff4"/>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157"/>
              <w:gridCol w:w="3477"/>
            </w:tblGrid>
            <w:tr w:rsidR="00D654E2" w:rsidRPr="009D450D" w14:paraId="0D082637" w14:textId="77777777" w:rsidTr="007834EE">
              <w:trPr>
                <w:trHeight w:val="420"/>
              </w:trPr>
              <w:tc>
                <w:tcPr>
                  <w:tcW w:w="1914" w:type="pct"/>
                </w:tcPr>
                <w:p w14:paraId="2B795DCD" w14:textId="77777777" w:rsidR="00D654E2" w:rsidRPr="009D450D" w:rsidRDefault="00D654E2" w:rsidP="007834EE">
                  <w:pPr>
                    <w:jc w:val="both"/>
                    <w:rPr>
                      <w:lang w:val="en-US"/>
                    </w:rPr>
                  </w:pPr>
                  <w:r w:rsidRPr="009D450D">
                    <w:rPr>
                      <w:lang w:val="en-US"/>
                    </w:rPr>
                    <w:t>Signature of Owner or his Representative:</w:t>
                  </w:r>
                </w:p>
              </w:tc>
              <w:tc>
                <w:tcPr>
                  <w:tcW w:w="3086" w:type="pct"/>
                  <w:vAlign w:val="bottom"/>
                </w:tcPr>
                <w:p w14:paraId="6A1043DB" w14:textId="77777777" w:rsidR="00D654E2" w:rsidRPr="009D450D" w:rsidRDefault="00D654E2" w:rsidP="007834EE">
                  <w:pPr>
                    <w:jc w:val="center"/>
                    <w:rPr>
                      <w:lang w:val="en-US"/>
                    </w:rPr>
                  </w:pPr>
                  <w:r w:rsidRPr="009D450D">
                    <w:rPr>
                      <w:lang w:val="en-US"/>
                    </w:rPr>
                    <w:t>____________________________</w:t>
                  </w:r>
                </w:p>
              </w:tc>
            </w:tr>
            <w:tr w:rsidR="00D654E2" w:rsidRPr="009D450D" w14:paraId="43C4B884" w14:textId="77777777" w:rsidTr="007834EE">
              <w:trPr>
                <w:trHeight w:val="420"/>
              </w:trPr>
              <w:tc>
                <w:tcPr>
                  <w:tcW w:w="1914" w:type="pct"/>
                </w:tcPr>
                <w:p w14:paraId="0CAED6EA" w14:textId="77777777" w:rsidR="00D654E2" w:rsidRPr="009D450D" w:rsidRDefault="00D654E2" w:rsidP="007834EE">
                  <w:pPr>
                    <w:jc w:val="both"/>
                    <w:rPr>
                      <w:lang w:val="en-US"/>
                    </w:rPr>
                  </w:pPr>
                  <w:r w:rsidRPr="009D450D">
                    <w:rPr>
                      <w:lang w:val="en-US"/>
                    </w:rPr>
                    <w:t>Full Name of Owner or his Representative:</w:t>
                  </w:r>
                </w:p>
              </w:tc>
              <w:tc>
                <w:tcPr>
                  <w:tcW w:w="3086" w:type="pct"/>
                </w:tcPr>
                <w:p w14:paraId="2A7774B3" w14:textId="77777777" w:rsidR="00D654E2" w:rsidRPr="009D450D" w:rsidRDefault="00D654E2" w:rsidP="007834EE">
                  <w:pPr>
                    <w:jc w:val="both"/>
                    <w:rPr>
                      <w:lang w:val="en-US"/>
                    </w:rPr>
                  </w:pPr>
                  <w:r w:rsidRPr="009D450D">
                    <w:rPr>
                      <w:lang w:val="en-US"/>
                    </w:rPr>
                    <w:t>____________________________</w:t>
                  </w:r>
                </w:p>
              </w:tc>
            </w:tr>
            <w:tr w:rsidR="00D654E2" w:rsidRPr="009D450D" w14:paraId="4B4AEE09" w14:textId="77777777" w:rsidTr="007834EE">
              <w:trPr>
                <w:trHeight w:val="408"/>
              </w:trPr>
              <w:tc>
                <w:tcPr>
                  <w:tcW w:w="1914" w:type="pct"/>
                </w:tcPr>
                <w:p w14:paraId="6CE77059" w14:textId="77777777" w:rsidR="00D654E2" w:rsidRPr="009D450D" w:rsidRDefault="00D654E2" w:rsidP="007834EE">
                  <w:pPr>
                    <w:jc w:val="both"/>
                    <w:rPr>
                      <w:lang w:val="en-US"/>
                    </w:rPr>
                  </w:pPr>
                  <w:r w:rsidRPr="009D450D">
                    <w:rPr>
                      <w:lang w:val="en-US"/>
                    </w:rPr>
                    <w:t>Company:</w:t>
                  </w:r>
                </w:p>
              </w:tc>
              <w:tc>
                <w:tcPr>
                  <w:tcW w:w="3086" w:type="pct"/>
                </w:tcPr>
                <w:p w14:paraId="05CE02B8" w14:textId="77777777" w:rsidR="00D654E2" w:rsidRPr="009D450D" w:rsidRDefault="00D654E2" w:rsidP="007834EE">
                  <w:pPr>
                    <w:jc w:val="both"/>
                    <w:rPr>
                      <w:lang w:val="en-US"/>
                    </w:rPr>
                  </w:pPr>
                  <w:r w:rsidRPr="009D450D">
                    <w:rPr>
                      <w:lang w:val="en-US"/>
                    </w:rPr>
                    <w:t>____________________________</w:t>
                  </w:r>
                </w:p>
              </w:tc>
            </w:tr>
            <w:tr w:rsidR="00D654E2" w:rsidRPr="009D450D" w14:paraId="5DBDDBBA" w14:textId="77777777" w:rsidTr="007834EE">
              <w:trPr>
                <w:trHeight w:val="420"/>
              </w:trPr>
              <w:tc>
                <w:tcPr>
                  <w:tcW w:w="1914" w:type="pct"/>
                </w:tcPr>
                <w:p w14:paraId="149ABB05" w14:textId="77777777" w:rsidR="00D654E2" w:rsidRPr="009D450D" w:rsidRDefault="00D654E2" w:rsidP="007834EE">
                  <w:pPr>
                    <w:jc w:val="both"/>
                    <w:rPr>
                      <w:lang w:val="en-US"/>
                    </w:rPr>
                  </w:pPr>
                  <w:r w:rsidRPr="009D450D">
                    <w:rPr>
                      <w:lang w:val="en-US"/>
                    </w:rPr>
                    <w:t>Tel. No:</w:t>
                  </w:r>
                </w:p>
              </w:tc>
              <w:tc>
                <w:tcPr>
                  <w:tcW w:w="3086" w:type="pct"/>
                </w:tcPr>
                <w:p w14:paraId="0F0569F0" w14:textId="77777777" w:rsidR="00D654E2" w:rsidRPr="009D450D" w:rsidRDefault="00D654E2" w:rsidP="007834EE">
                  <w:pPr>
                    <w:jc w:val="both"/>
                    <w:rPr>
                      <w:lang w:val="en-US"/>
                    </w:rPr>
                  </w:pPr>
                  <w:r w:rsidRPr="009D450D">
                    <w:rPr>
                      <w:lang w:val="en-US"/>
                    </w:rPr>
                    <w:t>____________________________</w:t>
                  </w:r>
                </w:p>
              </w:tc>
            </w:tr>
            <w:tr w:rsidR="00D654E2" w:rsidRPr="009D450D" w14:paraId="293B8A91" w14:textId="77777777" w:rsidTr="007834EE">
              <w:trPr>
                <w:trHeight w:val="420"/>
              </w:trPr>
              <w:tc>
                <w:tcPr>
                  <w:tcW w:w="1914" w:type="pct"/>
                </w:tcPr>
                <w:p w14:paraId="57A3499B" w14:textId="77777777" w:rsidR="00D654E2" w:rsidRPr="009D450D" w:rsidRDefault="00D654E2" w:rsidP="007834EE">
                  <w:pPr>
                    <w:jc w:val="both"/>
                    <w:rPr>
                      <w:lang w:val="en-US"/>
                    </w:rPr>
                  </w:pPr>
                  <w:r w:rsidRPr="009D450D">
                    <w:rPr>
                      <w:lang w:val="en-US"/>
                    </w:rPr>
                    <w:t xml:space="preserve">Fax No.: </w:t>
                  </w:r>
                </w:p>
              </w:tc>
              <w:tc>
                <w:tcPr>
                  <w:tcW w:w="3086" w:type="pct"/>
                </w:tcPr>
                <w:p w14:paraId="2E4BB3C0" w14:textId="77777777" w:rsidR="00D654E2" w:rsidRPr="009D450D" w:rsidRDefault="00D654E2" w:rsidP="007834EE">
                  <w:pPr>
                    <w:jc w:val="both"/>
                    <w:rPr>
                      <w:lang w:val="en-US"/>
                    </w:rPr>
                  </w:pPr>
                  <w:r w:rsidRPr="009D450D">
                    <w:rPr>
                      <w:lang w:val="en-US"/>
                    </w:rPr>
                    <w:t>____________________________</w:t>
                  </w:r>
                </w:p>
              </w:tc>
            </w:tr>
            <w:tr w:rsidR="00D654E2" w:rsidRPr="009D450D" w14:paraId="4F7548CA" w14:textId="77777777" w:rsidTr="007834EE">
              <w:trPr>
                <w:trHeight w:val="408"/>
              </w:trPr>
              <w:tc>
                <w:tcPr>
                  <w:tcW w:w="1914" w:type="pct"/>
                </w:tcPr>
                <w:p w14:paraId="6C3FB0E5" w14:textId="77777777" w:rsidR="00D654E2" w:rsidRPr="009D450D" w:rsidRDefault="00D654E2" w:rsidP="007834EE">
                  <w:pPr>
                    <w:jc w:val="both"/>
                    <w:rPr>
                      <w:lang w:val="en-US"/>
                    </w:rPr>
                  </w:pPr>
                  <w:r w:rsidRPr="009D450D">
                    <w:rPr>
                      <w:lang w:val="en-US"/>
                    </w:rPr>
                    <w:t>Email:</w:t>
                  </w:r>
                </w:p>
              </w:tc>
              <w:tc>
                <w:tcPr>
                  <w:tcW w:w="3086" w:type="pct"/>
                </w:tcPr>
                <w:p w14:paraId="62722153" w14:textId="77777777" w:rsidR="00D654E2" w:rsidRPr="009D450D" w:rsidRDefault="00D654E2" w:rsidP="007834EE">
                  <w:pPr>
                    <w:jc w:val="both"/>
                    <w:rPr>
                      <w:lang w:val="en-US"/>
                    </w:rPr>
                  </w:pPr>
                  <w:r w:rsidRPr="009D450D">
                    <w:rPr>
                      <w:lang w:val="en-US"/>
                    </w:rPr>
                    <w:t>____________________________</w:t>
                  </w:r>
                </w:p>
              </w:tc>
            </w:tr>
            <w:tr w:rsidR="00D654E2" w:rsidRPr="009D450D" w14:paraId="3D6F936E" w14:textId="77777777" w:rsidTr="007834EE">
              <w:trPr>
                <w:trHeight w:val="408"/>
              </w:trPr>
              <w:tc>
                <w:tcPr>
                  <w:tcW w:w="1914" w:type="pct"/>
                </w:tcPr>
                <w:p w14:paraId="61764CD7" w14:textId="77777777" w:rsidR="00D654E2" w:rsidRPr="009D450D" w:rsidRDefault="00D654E2" w:rsidP="007834EE">
                  <w:pPr>
                    <w:jc w:val="both"/>
                    <w:rPr>
                      <w:lang w:val="en-US"/>
                    </w:rPr>
                  </w:pPr>
                  <w:r w:rsidRPr="009D450D">
                    <w:rPr>
                      <w:lang w:val="en-US"/>
                    </w:rPr>
                    <w:t>Corresponding Address:</w:t>
                  </w:r>
                </w:p>
              </w:tc>
              <w:tc>
                <w:tcPr>
                  <w:tcW w:w="3086" w:type="pct"/>
                </w:tcPr>
                <w:p w14:paraId="126EBDAF" w14:textId="77777777" w:rsidR="00D654E2" w:rsidRPr="009D450D" w:rsidRDefault="00D654E2" w:rsidP="007834EE">
                  <w:pPr>
                    <w:jc w:val="both"/>
                    <w:rPr>
                      <w:lang w:val="en-US"/>
                    </w:rPr>
                  </w:pPr>
                  <w:r w:rsidRPr="009D450D">
                    <w:rPr>
                      <w:lang w:val="en-US"/>
                    </w:rPr>
                    <w:t>____________________________</w:t>
                  </w:r>
                </w:p>
              </w:tc>
            </w:tr>
            <w:tr w:rsidR="00D654E2" w:rsidRPr="009D450D" w14:paraId="0BDD5AE9" w14:textId="77777777" w:rsidTr="007834EE">
              <w:trPr>
                <w:trHeight w:val="408"/>
              </w:trPr>
              <w:tc>
                <w:tcPr>
                  <w:tcW w:w="1914" w:type="pct"/>
                </w:tcPr>
                <w:p w14:paraId="7C77A6EB" w14:textId="77777777" w:rsidR="00D654E2" w:rsidRPr="009D450D" w:rsidRDefault="00D654E2" w:rsidP="007834EE">
                  <w:pPr>
                    <w:jc w:val="both"/>
                    <w:rPr>
                      <w:lang w:val="en-US"/>
                    </w:rPr>
                  </w:pPr>
                  <w:r w:rsidRPr="009D450D">
                    <w:rPr>
                      <w:lang w:val="en-US"/>
                    </w:rPr>
                    <w:t>Date:</w:t>
                  </w:r>
                </w:p>
              </w:tc>
              <w:tc>
                <w:tcPr>
                  <w:tcW w:w="3086" w:type="pct"/>
                </w:tcPr>
                <w:p w14:paraId="154B7BE9" w14:textId="77777777" w:rsidR="00D654E2" w:rsidRPr="009D450D" w:rsidRDefault="00D654E2" w:rsidP="007834EE">
                  <w:pPr>
                    <w:jc w:val="both"/>
                    <w:rPr>
                      <w:lang w:val="en-US"/>
                    </w:rPr>
                  </w:pPr>
                  <w:r w:rsidRPr="009D450D">
                    <w:rPr>
                      <w:lang w:val="en-US"/>
                    </w:rPr>
                    <w:t>____________________________</w:t>
                  </w:r>
                </w:p>
              </w:tc>
            </w:tr>
          </w:tbl>
          <w:p w14:paraId="45F55823" w14:textId="77777777" w:rsidR="00D654E2" w:rsidRPr="009D450D" w:rsidRDefault="00D654E2" w:rsidP="007834EE"/>
        </w:tc>
        <w:tc>
          <w:tcPr>
            <w:tcW w:w="2541" w:type="dxa"/>
          </w:tcPr>
          <w:p w14:paraId="70431918" w14:textId="77777777" w:rsidR="00D654E2" w:rsidRPr="009D450D" w:rsidRDefault="00D654E2" w:rsidP="007834EE"/>
        </w:tc>
      </w:tr>
      <w:tr w:rsidR="00D654E2" w:rsidRPr="009D450D" w14:paraId="17A85BCD" w14:textId="77777777" w:rsidTr="007834EE">
        <w:trPr>
          <w:trHeight w:val="197"/>
        </w:trPr>
        <w:tc>
          <w:tcPr>
            <w:tcW w:w="625" w:type="dxa"/>
            <w:vMerge/>
          </w:tcPr>
          <w:p w14:paraId="390289E7" w14:textId="77777777" w:rsidR="00D654E2" w:rsidRPr="009D450D" w:rsidRDefault="00D654E2" w:rsidP="007834EE"/>
        </w:tc>
        <w:tc>
          <w:tcPr>
            <w:tcW w:w="5850" w:type="dxa"/>
            <w:vMerge/>
          </w:tcPr>
          <w:p w14:paraId="3171357D" w14:textId="77777777" w:rsidR="00D654E2" w:rsidRPr="009D450D" w:rsidRDefault="00D654E2" w:rsidP="007834EE"/>
        </w:tc>
        <w:tc>
          <w:tcPr>
            <w:tcW w:w="2541" w:type="dxa"/>
          </w:tcPr>
          <w:p w14:paraId="5F1DDCB1" w14:textId="77777777" w:rsidR="00D654E2" w:rsidRPr="009D450D" w:rsidRDefault="00D654E2" w:rsidP="007834EE">
            <w:r w:rsidRPr="009D450D">
              <w:t>Company Chop</w:t>
            </w:r>
          </w:p>
        </w:tc>
      </w:tr>
      <w:tr w:rsidR="00D654E2" w:rsidRPr="009D450D" w14:paraId="072CC836" w14:textId="77777777" w:rsidTr="007834EE">
        <w:trPr>
          <w:trHeight w:val="1942"/>
        </w:trPr>
        <w:tc>
          <w:tcPr>
            <w:tcW w:w="625" w:type="dxa"/>
            <w:vMerge/>
          </w:tcPr>
          <w:p w14:paraId="30D697B9" w14:textId="77777777" w:rsidR="00D654E2" w:rsidRPr="009D450D" w:rsidRDefault="00D654E2" w:rsidP="007834EE"/>
        </w:tc>
        <w:tc>
          <w:tcPr>
            <w:tcW w:w="5850" w:type="dxa"/>
            <w:vMerge/>
          </w:tcPr>
          <w:p w14:paraId="33875C4A" w14:textId="77777777" w:rsidR="00D654E2" w:rsidRPr="009D450D" w:rsidRDefault="00D654E2" w:rsidP="007834EE"/>
        </w:tc>
        <w:tc>
          <w:tcPr>
            <w:tcW w:w="2541" w:type="dxa"/>
          </w:tcPr>
          <w:p w14:paraId="6AEC52AE" w14:textId="77777777" w:rsidR="00D654E2" w:rsidRPr="009D450D" w:rsidRDefault="00D654E2" w:rsidP="007834EE"/>
        </w:tc>
      </w:tr>
    </w:tbl>
    <w:p w14:paraId="5F169CF7" w14:textId="77777777" w:rsidR="005F0A1C" w:rsidRPr="009D450D" w:rsidRDefault="005F0A1C">
      <w:pPr>
        <w:spacing w:after="0"/>
        <w:rPr>
          <w:lang w:val="en-US"/>
        </w:rPr>
      </w:pPr>
      <w:r w:rsidRPr="009D450D">
        <w:rPr>
          <w:lang w:val="en-US"/>
        </w:rPr>
        <w:br w:type="page"/>
      </w:r>
    </w:p>
    <w:p w14:paraId="21E2A65B" w14:textId="3D7EAC14" w:rsidR="00D654E2" w:rsidRPr="009D450D" w:rsidRDefault="00D654E2" w:rsidP="00BA1A9C">
      <w:pPr>
        <w:rPr>
          <w:b/>
          <w:bCs/>
          <w:lang w:val="en-US"/>
        </w:rPr>
      </w:pPr>
      <w:r w:rsidRPr="009D450D">
        <w:rPr>
          <w:b/>
          <w:bCs/>
          <w:lang w:val="en-US"/>
        </w:rPr>
        <w:t xml:space="preserve">Part </w:t>
      </w:r>
      <w:r w:rsidR="003F3487" w:rsidRPr="009D450D">
        <w:rPr>
          <w:b/>
          <w:bCs/>
          <w:lang w:val="en-US"/>
        </w:rPr>
        <w:t>E</w:t>
      </w:r>
      <w:r w:rsidRPr="009D450D">
        <w:rPr>
          <w:b/>
          <w:bCs/>
          <w:lang w:val="en-US"/>
        </w:rPr>
        <w:t>: (to be completed by EMSD)</w:t>
      </w:r>
    </w:p>
    <w:p w14:paraId="04A4CE4B" w14:textId="5BCD7152" w:rsidR="005F0A1C" w:rsidRPr="009D450D" w:rsidRDefault="005F0A1C" w:rsidP="005F0A1C">
      <w:pPr>
        <w:jc w:val="right"/>
        <w:rPr>
          <w:lang w:val="en-US"/>
        </w:rPr>
      </w:pPr>
      <w:r w:rsidRPr="009D450D">
        <w:rPr>
          <w:lang w:val="en-US"/>
        </w:rPr>
        <w:t>File Ref No:_________________________</w:t>
      </w:r>
    </w:p>
    <w:p w14:paraId="37F6C1B5" w14:textId="7C2B9628" w:rsidR="00860698" w:rsidRPr="009D450D" w:rsidRDefault="00860698" w:rsidP="005F0A1C">
      <w:pPr>
        <w:jc w:val="right"/>
        <w:rPr>
          <w:lang w:val="en-US"/>
        </w:rPr>
      </w:pPr>
      <w:r w:rsidRPr="009D450D">
        <w:rPr>
          <w:lang w:val="en-US"/>
        </w:rPr>
        <w:t>Application Ref No.:________________________</w:t>
      </w:r>
    </w:p>
    <w:p w14:paraId="59E21CCC" w14:textId="77777777" w:rsidR="00860698" w:rsidRPr="009D450D" w:rsidRDefault="00860698" w:rsidP="00860698">
      <w:pPr>
        <w:ind w:right="240"/>
        <w:rPr>
          <w:lang w:val="en-US"/>
        </w:rPr>
      </w:pPr>
    </w:p>
    <w:p w14:paraId="52B3A3F0" w14:textId="6AE88BAA" w:rsidR="00860698" w:rsidRPr="009D450D" w:rsidRDefault="00860698" w:rsidP="00F504DE">
      <w:pPr>
        <w:ind w:right="240"/>
        <w:jc w:val="both"/>
        <w:rPr>
          <w:lang w:val="en-US"/>
        </w:rPr>
      </w:pPr>
      <w:r w:rsidRPr="009D450D">
        <w:rPr>
          <w:lang w:val="en-US"/>
        </w:rPr>
        <w:t xml:space="preserve">Have checked </w:t>
      </w:r>
      <w:r w:rsidR="003766BB" w:rsidRPr="009D450D">
        <w:rPr>
          <w:lang w:val="en-US"/>
        </w:rPr>
        <w:t>form</w:t>
      </w:r>
      <w:r w:rsidR="00F504DE" w:rsidRPr="009D450D">
        <w:rPr>
          <w:lang w:val="en-US"/>
        </w:rPr>
        <w:t xml:space="preserve"> DCS-1 and associated plans/ drawings, the application submitted by </w:t>
      </w:r>
    </w:p>
    <w:p w14:paraId="2109F475" w14:textId="58F0779F" w:rsidR="00F504DE" w:rsidRPr="009D450D" w:rsidRDefault="00F504DE" w:rsidP="00F504DE">
      <w:pPr>
        <w:ind w:right="240"/>
        <w:jc w:val="both"/>
        <w:rPr>
          <w:lang w:val="en-US"/>
        </w:rPr>
      </w:pPr>
      <w:r w:rsidRPr="009D450D">
        <w:rPr>
          <w:lang w:val="en-US"/>
        </w:rPr>
        <w:t>_________________________________________________________ to use DCS</w:t>
      </w:r>
      <w:r w:rsidR="00E936AB" w:rsidRPr="009D450D">
        <w:rPr>
          <w:lang w:val="en-US"/>
        </w:rPr>
        <w:t xml:space="preserve"> at (building name and address of premises)_________________________________________</w:t>
      </w:r>
    </w:p>
    <w:p w14:paraId="0F6B4682" w14:textId="0ABB27D3" w:rsidR="00E936AB" w:rsidRPr="009D450D" w:rsidRDefault="00E936AB" w:rsidP="00F504DE">
      <w:pPr>
        <w:ind w:right="240"/>
        <w:jc w:val="both"/>
        <w:rPr>
          <w:lang w:val="en-US"/>
        </w:rPr>
      </w:pPr>
      <w:r w:rsidRPr="009D450D">
        <w:rPr>
          <w:lang w:val="en-US"/>
        </w:rPr>
        <w:t>_________________________________________________________________________</w:t>
      </w:r>
    </w:p>
    <w:p w14:paraId="3F42561A" w14:textId="70C6F82F" w:rsidR="00E936AB" w:rsidRPr="009D450D" w:rsidRDefault="00E936AB" w:rsidP="00F504DE">
      <w:pPr>
        <w:ind w:right="240"/>
        <w:jc w:val="both"/>
        <w:rPr>
          <w:lang w:val="en-US"/>
        </w:rPr>
      </w:pPr>
      <w:r w:rsidRPr="009D450D">
        <w:rPr>
          <w:lang w:val="en-US"/>
        </w:rPr>
        <w:t xml:space="preserve">_______________________________________________________________________ is </w:t>
      </w:r>
    </w:p>
    <w:p w14:paraId="6121D144" w14:textId="60A46299" w:rsidR="00E936AB" w:rsidRPr="009D450D" w:rsidRDefault="00D766EE" w:rsidP="00F504DE">
      <w:pPr>
        <w:ind w:right="240"/>
        <w:jc w:val="both"/>
        <w:rPr>
          <w:lang w:val="en-US"/>
        </w:rPr>
      </w:pPr>
      <w:sdt>
        <w:sdtPr>
          <w:rPr>
            <w:lang w:val="en-US"/>
          </w:rPr>
          <w:id w:val="228275727"/>
          <w14:checkbox>
            <w14:checked w14:val="0"/>
            <w14:checkedState w14:val="2612" w14:font="MS Gothic"/>
            <w14:uncheckedState w14:val="2610" w14:font="MS Gothic"/>
          </w14:checkbox>
        </w:sdtPr>
        <w:sdtEndPr/>
        <w:sdtContent>
          <w:r w:rsidR="00D6290E" w:rsidRPr="009D450D">
            <w:rPr>
              <w:rFonts w:ascii="MS Gothic" w:eastAsia="MS Gothic" w:hAnsi="MS Gothic" w:hint="eastAsia"/>
              <w:lang w:val="en-US"/>
            </w:rPr>
            <w:t>☐</w:t>
          </w:r>
        </w:sdtContent>
      </w:sdt>
      <w:r w:rsidR="00D6290E" w:rsidRPr="009D450D">
        <w:rPr>
          <w:lang w:val="en-US"/>
        </w:rPr>
        <w:tab/>
        <w:t>Approved</w:t>
      </w:r>
      <w:r w:rsidR="00094AD4" w:rsidRPr="009D450D">
        <w:rPr>
          <w:lang w:val="en-US"/>
        </w:rPr>
        <w:t>.</w:t>
      </w:r>
    </w:p>
    <w:p w14:paraId="42F5507F" w14:textId="1D6772F5" w:rsidR="00D6290E" w:rsidRPr="009D450D" w:rsidRDefault="00D766EE" w:rsidP="00D6290E">
      <w:pPr>
        <w:ind w:right="240"/>
        <w:jc w:val="both"/>
        <w:rPr>
          <w:lang w:val="en-US"/>
        </w:rPr>
      </w:pPr>
      <w:sdt>
        <w:sdtPr>
          <w:rPr>
            <w:lang w:val="en-US"/>
          </w:rPr>
          <w:id w:val="988828563"/>
          <w14:checkbox>
            <w14:checked w14:val="0"/>
            <w14:checkedState w14:val="2612" w14:font="MS Gothic"/>
            <w14:uncheckedState w14:val="2610" w14:font="MS Gothic"/>
          </w14:checkbox>
        </w:sdtPr>
        <w:sdtEndPr/>
        <w:sdtContent>
          <w:r w:rsidR="00D6290E" w:rsidRPr="009D450D">
            <w:rPr>
              <w:rFonts w:ascii="MS Gothic" w:eastAsia="MS Gothic" w:hAnsi="MS Gothic" w:hint="eastAsia"/>
              <w:lang w:val="en-US"/>
            </w:rPr>
            <w:t>☐</w:t>
          </w:r>
        </w:sdtContent>
      </w:sdt>
      <w:r w:rsidR="00D6290E" w:rsidRPr="009D450D">
        <w:rPr>
          <w:lang w:val="en-US"/>
        </w:rPr>
        <w:tab/>
        <w:t>Approved with conditions: ___________________________________________</w:t>
      </w:r>
      <w:r w:rsidR="00094AD4" w:rsidRPr="009D450D">
        <w:rPr>
          <w:lang w:val="en-US"/>
        </w:rPr>
        <w:t>.</w:t>
      </w:r>
    </w:p>
    <w:p w14:paraId="368322C8" w14:textId="24B1DFA5" w:rsidR="00D6290E" w:rsidRPr="009D450D" w:rsidRDefault="00D766EE" w:rsidP="00D6290E">
      <w:pPr>
        <w:ind w:right="240"/>
        <w:jc w:val="both"/>
        <w:rPr>
          <w:lang w:val="en-US"/>
        </w:rPr>
      </w:pPr>
      <w:sdt>
        <w:sdtPr>
          <w:rPr>
            <w:lang w:val="en-US"/>
          </w:rPr>
          <w:id w:val="1996451035"/>
          <w14:checkbox>
            <w14:checked w14:val="0"/>
            <w14:checkedState w14:val="2612" w14:font="MS Gothic"/>
            <w14:uncheckedState w14:val="2610" w14:font="MS Gothic"/>
          </w14:checkbox>
        </w:sdtPr>
        <w:sdtEndPr/>
        <w:sdtContent>
          <w:r w:rsidR="00D6290E" w:rsidRPr="009D450D">
            <w:rPr>
              <w:rFonts w:ascii="MS Gothic" w:eastAsia="MS Gothic" w:hAnsi="MS Gothic" w:hint="eastAsia"/>
              <w:lang w:val="en-US"/>
            </w:rPr>
            <w:t>☐</w:t>
          </w:r>
        </w:sdtContent>
      </w:sdt>
      <w:r w:rsidR="00D6290E" w:rsidRPr="009D450D">
        <w:rPr>
          <w:lang w:val="en-US"/>
        </w:rPr>
        <w:tab/>
        <w:t>Rejected: _________________________________________________________</w:t>
      </w:r>
      <w:r w:rsidR="00094AD4" w:rsidRPr="009D450D">
        <w:rPr>
          <w:lang w:val="en-US"/>
        </w:rPr>
        <w:t>.</w:t>
      </w:r>
    </w:p>
    <w:p w14:paraId="7582F42A" w14:textId="77777777" w:rsidR="00E936AB" w:rsidRPr="009D450D" w:rsidRDefault="00E936AB" w:rsidP="00F504DE">
      <w:pPr>
        <w:ind w:right="240"/>
        <w:jc w:val="both"/>
        <w:rPr>
          <w:lang w:val="en-US"/>
        </w:rPr>
      </w:pPr>
    </w:p>
    <w:p w14:paraId="6D83852A" w14:textId="569A23D9" w:rsidR="00A1721F" w:rsidRPr="009D450D" w:rsidRDefault="00A1721F" w:rsidP="00A1721F">
      <w:pPr>
        <w:ind w:right="240"/>
        <w:jc w:val="both"/>
      </w:pPr>
      <w:r w:rsidRPr="009D450D">
        <w:rPr>
          <w:lang w:val="en-US"/>
        </w:rPr>
        <w:t xml:space="preserve">Please note that the approval granted for </w:t>
      </w:r>
      <w:r w:rsidR="00A63AAC" w:rsidRPr="009D450D">
        <w:rPr>
          <w:lang w:val="en-US"/>
        </w:rPr>
        <w:t>this application is valid for</w:t>
      </w:r>
      <w:r w:rsidRPr="009D450D">
        <w:rPr>
          <w:lang w:val="en-US"/>
        </w:rPr>
        <w:t xml:space="preserve"> two years </w:t>
      </w:r>
      <w:r w:rsidR="00100F9C" w:rsidRPr="009D450D">
        <w:rPr>
          <w:lang w:val="en-US"/>
        </w:rPr>
        <w:t xml:space="preserve">and will be lapsed on </w:t>
      </w:r>
      <w:r w:rsidRPr="009D450D">
        <w:rPr>
          <w:lang w:val="en-US"/>
        </w:rPr>
        <w:t>____________(DD/MM/YYYY), counting from the approval dat</w:t>
      </w:r>
      <w:r w:rsidR="00A9436A" w:rsidRPr="009D450D">
        <w:rPr>
          <w:lang w:val="en-US"/>
        </w:rPr>
        <w:t>e</w:t>
      </w:r>
      <w:r w:rsidRPr="009D450D">
        <w:rPr>
          <w:lang w:val="en-US"/>
        </w:rPr>
        <w:t xml:space="preserve">. If </w:t>
      </w:r>
      <w:r w:rsidR="00A9436A" w:rsidRPr="009D450D">
        <w:rPr>
          <w:lang w:val="en-US"/>
        </w:rPr>
        <w:t xml:space="preserve">the </w:t>
      </w:r>
      <w:r w:rsidRPr="009D450D">
        <w:rPr>
          <w:lang w:val="en-US"/>
        </w:rPr>
        <w:t xml:space="preserve">applicant cannot proceed to the next </w:t>
      </w:r>
      <w:r w:rsidR="00A9436A" w:rsidRPr="009D450D">
        <w:rPr>
          <w:lang w:val="en-US"/>
        </w:rPr>
        <w:t xml:space="preserve">stage of the </w:t>
      </w:r>
      <w:r w:rsidRPr="009D450D">
        <w:rPr>
          <w:lang w:val="en-US"/>
        </w:rPr>
        <w:t>application</w:t>
      </w:r>
      <w:r w:rsidR="00A47A22" w:rsidRPr="009D450D">
        <w:rPr>
          <w:lang w:val="en-US"/>
        </w:rPr>
        <w:t xml:space="preserve"> </w:t>
      </w:r>
      <w:r w:rsidRPr="009D450D">
        <w:rPr>
          <w:lang w:val="en-US"/>
        </w:rPr>
        <w:t>within the validity period</w:t>
      </w:r>
      <w:r w:rsidR="00A9436A" w:rsidRPr="009D450D">
        <w:rPr>
          <w:lang w:val="en-US"/>
        </w:rPr>
        <w:t xml:space="preserve"> and fails to provide a valid justification</w:t>
      </w:r>
      <w:r w:rsidRPr="009D450D">
        <w:rPr>
          <w:lang w:val="en-US"/>
        </w:rPr>
        <w:t xml:space="preserve">, this </w:t>
      </w:r>
      <w:r w:rsidR="00566C91" w:rsidRPr="009D450D">
        <w:rPr>
          <w:lang w:val="en-US"/>
        </w:rPr>
        <w:t>approval</w:t>
      </w:r>
      <w:r w:rsidRPr="009D450D">
        <w:rPr>
          <w:lang w:val="en-US"/>
        </w:rPr>
        <w:t xml:space="preserve"> </w:t>
      </w:r>
      <w:r w:rsidR="00566C91" w:rsidRPr="009D450D">
        <w:rPr>
          <w:lang w:val="en-US"/>
        </w:rPr>
        <w:t>will be</w:t>
      </w:r>
      <w:r w:rsidRPr="009D450D">
        <w:rPr>
          <w:lang w:val="en-US"/>
        </w:rPr>
        <w:t xml:space="preserve"> considered invalid</w:t>
      </w:r>
      <w:r w:rsidR="00566C91" w:rsidRPr="009D450D">
        <w:rPr>
          <w:lang w:val="en-US"/>
        </w:rPr>
        <w:t xml:space="preserve"> and a </w:t>
      </w:r>
      <w:r w:rsidR="00566C91" w:rsidRPr="009D450D">
        <w:t>f</w:t>
      </w:r>
      <w:r w:rsidRPr="009D450D">
        <w:t xml:space="preserve">resh application shall be provided. </w:t>
      </w:r>
    </w:p>
    <w:p w14:paraId="4321E975" w14:textId="1DBF47F6" w:rsidR="00BF610B" w:rsidRPr="009D450D" w:rsidRDefault="00BF610B" w:rsidP="00BF610B">
      <w:pPr>
        <w:ind w:right="240"/>
        <w:jc w:val="both"/>
        <w:rPr>
          <w:lang w:val="en-US"/>
        </w:rPr>
      </w:pPr>
      <w:r w:rsidRPr="009D450D">
        <w:t xml:space="preserve">Please note that </w:t>
      </w:r>
      <w:r w:rsidRPr="009D450D">
        <w:rPr>
          <w:lang w:val="en-US"/>
        </w:rPr>
        <w:t xml:space="preserve">approval at this stage is </w:t>
      </w:r>
      <w:r w:rsidR="00144441" w:rsidRPr="009D450D">
        <w:rPr>
          <w:lang w:val="en-US"/>
        </w:rPr>
        <w:t>granted</w:t>
      </w:r>
      <w:r w:rsidRPr="009D450D">
        <w:rPr>
          <w:lang w:val="en-US"/>
        </w:rPr>
        <w:t xml:space="preserve"> in principle and for assessment purposes only. Reservation of cooling capacity will be subject to a successful </w:t>
      </w:r>
      <w:r w:rsidR="00144441" w:rsidRPr="009D450D">
        <w:rPr>
          <w:lang w:val="en-US"/>
        </w:rPr>
        <w:t xml:space="preserve">Stage 3 </w:t>
      </w:r>
      <w:r w:rsidRPr="009D450D">
        <w:rPr>
          <w:lang w:val="en-US"/>
        </w:rPr>
        <w:t>application</w:t>
      </w:r>
      <w:r w:rsidR="00144441" w:rsidRPr="009D450D">
        <w:rPr>
          <w:lang w:val="en-US"/>
        </w:rPr>
        <w:t>.</w:t>
      </w:r>
    </w:p>
    <w:p w14:paraId="697185AB" w14:textId="77777777" w:rsidR="00BF610B" w:rsidRPr="009D450D" w:rsidRDefault="00BF610B" w:rsidP="00F504DE">
      <w:pPr>
        <w:ind w:right="240"/>
        <w:jc w:val="both"/>
        <w:rPr>
          <w:lang w:val="en-US"/>
        </w:rPr>
      </w:pPr>
    </w:p>
    <w:p w14:paraId="540B027D" w14:textId="77777777" w:rsidR="009D2E38" w:rsidRPr="009D450D" w:rsidRDefault="009D2E38" w:rsidP="00F504DE">
      <w:pPr>
        <w:ind w:right="240"/>
        <w:jc w:val="both"/>
        <w:rPr>
          <w:lang w:val="en-US"/>
        </w:rPr>
      </w:pPr>
    </w:p>
    <w:p w14:paraId="6A3AC3F9" w14:textId="77777777" w:rsidR="00A1721F" w:rsidRPr="009D450D" w:rsidRDefault="00A1721F" w:rsidP="00F504DE">
      <w:pPr>
        <w:ind w:right="240"/>
        <w:jc w:val="both"/>
        <w:rPr>
          <w:lang w:val="en-US"/>
        </w:rPr>
      </w:pPr>
    </w:p>
    <w:p w14:paraId="368D87F0" w14:textId="77777777" w:rsidR="00A1721F" w:rsidRPr="009D450D" w:rsidRDefault="00A1721F" w:rsidP="00F504DE">
      <w:pPr>
        <w:ind w:right="240"/>
        <w:jc w:val="both"/>
        <w:rPr>
          <w:lang w:val="en-US"/>
        </w:rPr>
      </w:pPr>
    </w:p>
    <w:p w14:paraId="3F846AAA" w14:textId="77777777" w:rsidR="009D2E38" w:rsidRPr="009D450D" w:rsidRDefault="009D2E38" w:rsidP="00F504DE">
      <w:pPr>
        <w:ind w:right="240"/>
        <w:jc w:val="both"/>
        <w:rPr>
          <w:lang w:val="en-US"/>
        </w:rPr>
      </w:pPr>
    </w:p>
    <w:p w14:paraId="0E32D9E3" w14:textId="77777777" w:rsidR="009D2E38" w:rsidRPr="009D450D" w:rsidRDefault="009D2E38" w:rsidP="00F504DE">
      <w:pPr>
        <w:ind w:right="240"/>
        <w:jc w:val="both"/>
        <w:rPr>
          <w:lang w:val="en-US"/>
        </w:rPr>
      </w:pPr>
    </w:p>
    <w:p w14:paraId="00B433E4" w14:textId="77777777" w:rsidR="009D2E38" w:rsidRPr="009D450D" w:rsidRDefault="009D2E38" w:rsidP="00F504DE">
      <w:pPr>
        <w:ind w:right="240"/>
        <w:jc w:val="both"/>
        <w:rPr>
          <w:lang w:val="en-US"/>
        </w:rPr>
      </w:pPr>
    </w:p>
    <w:p w14:paraId="154746BA" w14:textId="60DEA898" w:rsidR="009D2E38" w:rsidRPr="009D450D" w:rsidRDefault="009D2E38" w:rsidP="009D2E38">
      <w:pPr>
        <w:ind w:right="240"/>
        <w:jc w:val="right"/>
        <w:rPr>
          <w:lang w:val="en-US"/>
        </w:rPr>
      </w:pPr>
      <w:r w:rsidRPr="009D450D">
        <w:rPr>
          <w:lang w:val="en-US"/>
        </w:rPr>
        <w:t>____________________________________</w:t>
      </w:r>
    </w:p>
    <w:p w14:paraId="0DA69D4C" w14:textId="64C8AE11" w:rsidR="009D2E38" w:rsidRPr="009D450D" w:rsidRDefault="009D2E38" w:rsidP="005874AC">
      <w:pPr>
        <w:ind w:right="720"/>
        <w:jc w:val="center"/>
        <w:rPr>
          <w:lang w:val="en-US"/>
        </w:rPr>
      </w:pPr>
      <w:r w:rsidRPr="009D450D">
        <w:rPr>
          <w:lang w:val="en-US"/>
        </w:rPr>
        <w:t xml:space="preserve">       </w:t>
      </w:r>
      <w:r w:rsidRPr="009D450D">
        <w:rPr>
          <w:lang w:val="en-US"/>
        </w:rPr>
        <w:tab/>
      </w:r>
      <w:r w:rsidRPr="009D450D">
        <w:rPr>
          <w:lang w:val="en-US"/>
        </w:rPr>
        <w:tab/>
      </w:r>
      <w:r w:rsidRPr="009D450D">
        <w:rPr>
          <w:lang w:val="en-US"/>
        </w:rPr>
        <w:tab/>
      </w:r>
      <w:r w:rsidRPr="009D450D">
        <w:rPr>
          <w:lang w:val="en-US"/>
        </w:rPr>
        <w:tab/>
      </w:r>
      <w:r w:rsidRPr="009D450D">
        <w:rPr>
          <w:lang w:val="en-US"/>
        </w:rPr>
        <w:tab/>
        <w:t xml:space="preserve"> </w:t>
      </w:r>
      <w:r w:rsidR="00884023" w:rsidRPr="009D450D">
        <w:rPr>
          <w:lang w:val="en-US"/>
        </w:rPr>
        <w:t xml:space="preserve">    Officer Name: ( </w:t>
      </w:r>
      <w:r w:rsidRPr="009D450D">
        <w:rPr>
          <w:lang w:val="en-US"/>
        </w:rPr>
        <w:tab/>
      </w:r>
      <w:r w:rsidRPr="009D450D">
        <w:rPr>
          <w:lang w:val="en-US"/>
        </w:rPr>
        <w:tab/>
      </w:r>
      <w:r w:rsidRPr="009D450D">
        <w:rPr>
          <w:lang w:val="en-US"/>
        </w:rPr>
        <w:tab/>
      </w:r>
      <w:r w:rsidR="00884023" w:rsidRPr="009D450D">
        <w:rPr>
          <w:lang w:val="en-US"/>
        </w:rPr>
        <w:t xml:space="preserve">  )</w:t>
      </w:r>
    </w:p>
    <w:p w14:paraId="5191EB57" w14:textId="15B30FDA" w:rsidR="005874AC" w:rsidRPr="009D450D" w:rsidRDefault="00C645F0" w:rsidP="005874AC">
      <w:pPr>
        <w:ind w:right="206"/>
        <w:jc w:val="right"/>
        <w:rPr>
          <w:lang w:val="en-US"/>
        </w:rPr>
      </w:pPr>
      <w:r w:rsidRPr="009D450D">
        <w:rPr>
          <w:lang w:val="en-US"/>
        </w:rPr>
        <w:t>Email</w:t>
      </w:r>
      <w:r w:rsidR="005874AC" w:rsidRPr="009D450D">
        <w:rPr>
          <w:lang w:val="en-US"/>
        </w:rPr>
        <w:t>:______________________________________</w:t>
      </w:r>
    </w:p>
    <w:p w14:paraId="3C65D064" w14:textId="09329452" w:rsidR="005874AC" w:rsidRPr="009D450D" w:rsidRDefault="005874AC" w:rsidP="005874AC">
      <w:pPr>
        <w:ind w:right="206"/>
        <w:jc w:val="right"/>
        <w:rPr>
          <w:lang w:val="en-US"/>
        </w:rPr>
      </w:pPr>
      <w:r w:rsidRPr="009D450D">
        <w:rPr>
          <w:lang w:val="en-US"/>
        </w:rPr>
        <w:t>Telephone Number:_____________________________________</w:t>
      </w:r>
    </w:p>
    <w:p w14:paraId="25FAD0A2" w14:textId="34AC13AD" w:rsidR="005874AC" w:rsidRPr="009D450D" w:rsidRDefault="005874AC" w:rsidP="005874AC">
      <w:pPr>
        <w:ind w:right="206"/>
        <w:jc w:val="right"/>
        <w:rPr>
          <w:lang w:val="en-US" w:eastAsia="zh-TW"/>
        </w:rPr>
      </w:pPr>
      <w:r w:rsidRPr="009D450D">
        <w:rPr>
          <w:lang w:val="en-US" w:eastAsia="zh-TW"/>
        </w:rPr>
        <w:t>Date:_____________________________________</w:t>
      </w:r>
    </w:p>
    <w:p w14:paraId="608A1E08" w14:textId="76BDFE2F" w:rsidR="00D46564" w:rsidRPr="009D450D" w:rsidRDefault="00D46564">
      <w:pPr>
        <w:spacing w:after="0"/>
        <w:rPr>
          <w:lang w:val="en-US" w:eastAsia="zh-TW"/>
        </w:rPr>
      </w:pPr>
      <w:r w:rsidRPr="009D450D">
        <w:rPr>
          <w:lang w:val="en-US" w:eastAsia="zh-TW"/>
        </w:rPr>
        <w:br w:type="page"/>
      </w:r>
    </w:p>
    <w:p w14:paraId="408CE311" w14:textId="77777777" w:rsidR="00D91F66" w:rsidRPr="009D450D" w:rsidRDefault="00D91F66" w:rsidP="00D91F66">
      <w:pPr>
        <w:jc w:val="both"/>
        <w:rPr>
          <w:rFonts w:ascii="新細明體" w:eastAsia="新細明體" w:hAnsi="新細明體"/>
          <w:b/>
          <w:bCs/>
          <w:sz w:val="22"/>
          <w:lang w:val="en-US" w:eastAsia="zh-TW"/>
        </w:rPr>
      </w:pPr>
      <w:r w:rsidRPr="009D450D">
        <w:rPr>
          <w:rFonts w:ascii="新細明體" w:eastAsia="新細明體" w:hAnsi="新細明體" w:cs="新細明體" w:hint="eastAsia"/>
          <w:b/>
          <w:bCs/>
          <w:sz w:val="22"/>
          <w:lang w:val="en-US" w:eastAsia="zh-TW"/>
        </w:rPr>
        <w:t>重要聲明</w:t>
      </w:r>
    </w:p>
    <w:p w14:paraId="77EFD8D1" w14:textId="77777777" w:rsidR="00D91F66" w:rsidRPr="009D450D" w:rsidRDefault="00D91F66" w:rsidP="00D91F66">
      <w:pPr>
        <w:jc w:val="both"/>
        <w:rPr>
          <w:rFonts w:ascii="新細明體" w:eastAsia="新細明體" w:hAnsi="新細明體" w:cs="新細明體"/>
          <w:sz w:val="22"/>
          <w:lang w:val="en-US" w:eastAsia="zh-TW"/>
        </w:rPr>
      </w:pPr>
      <w:r w:rsidRPr="009D450D">
        <w:rPr>
          <w:rFonts w:ascii="新細明體" w:eastAsia="新細明體" w:hAnsi="新細明體" w:cs="新細明體" w:hint="eastAsia"/>
          <w:sz w:val="22"/>
          <w:lang w:val="en-US" w:eastAsia="zh-TW"/>
        </w:rPr>
        <w:t>任何人士試圖向任何政府人員提供利益</w:t>
      </w:r>
      <w:r w:rsidRPr="009D450D">
        <w:rPr>
          <w:rFonts w:ascii="新細明體" w:eastAsia="新細明體" w:hAnsi="新細明體"/>
          <w:sz w:val="22"/>
          <w:lang w:val="en-US" w:eastAsia="zh-TW"/>
        </w:rPr>
        <w:t>(</w:t>
      </w:r>
      <w:r w:rsidRPr="009D450D">
        <w:rPr>
          <w:rFonts w:ascii="新細明體" w:eastAsia="新細明體" w:hAnsi="新細明體" w:cs="新細明體" w:hint="eastAsia"/>
          <w:sz w:val="22"/>
          <w:lang w:val="en-US" w:eastAsia="zh-TW"/>
        </w:rPr>
        <w:t>按照香港法例第</w:t>
      </w:r>
      <w:r w:rsidRPr="009D450D">
        <w:rPr>
          <w:rFonts w:ascii="新細明體" w:eastAsia="新細明體" w:hAnsi="新細明體"/>
          <w:sz w:val="22"/>
          <w:lang w:val="en-US" w:eastAsia="zh-TW"/>
        </w:rPr>
        <w:t>201</w:t>
      </w:r>
      <w:r w:rsidRPr="009D450D">
        <w:rPr>
          <w:rFonts w:ascii="新細明體" w:eastAsia="新細明體" w:hAnsi="新細明體" w:cs="新細明體" w:hint="eastAsia"/>
          <w:sz w:val="22"/>
          <w:lang w:val="en-US" w:eastAsia="zh-TW"/>
        </w:rPr>
        <w:t>章《防止賄賂條例》中對利益的定義</w:t>
      </w:r>
      <w:r w:rsidRPr="009D450D">
        <w:rPr>
          <w:rFonts w:ascii="新細明體" w:eastAsia="新細明體" w:hAnsi="新細明體"/>
          <w:sz w:val="22"/>
          <w:lang w:val="en-US" w:eastAsia="zh-TW"/>
        </w:rPr>
        <w:t>)</w:t>
      </w:r>
      <w:r w:rsidRPr="009D450D">
        <w:rPr>
          <w:rFonts w:ascii="新細明體" w:eastAsia="新細明體" w:hAnsi="新細明體" w:cs="新細明體" w:hint="eastAsia"/>
          <w:sz w:val="22"/>
          <w:lang w:val="en-US" w:eastAsia="zh-TW"/>
        </w:rPr>
        <w:t>，以影響本申請的結果，即構成《防止賄賂條例》下的罪行，並導致有關申請無效，而機電工程署會把個案向廉政公署報告。如任何政府人員或其代理人就本申請向你索取利益，你應向廉政公署舉報</w:t>
      </w:r>
      <w:r w:rsidRPr="009D450D">
        <w:rPr>
          <w:rFonts w:ascii="新細明體" w:eastAsia="新細明體" w:hAnsi="新細明體"/>
          <w:sz w:val="22"/>
          <w:lang w:val="en-US" w:eastAsia="zh-TW"/>
        </w:rPr>
        <w:t>(</w:t>
      </w:r>
      <w:r w:rsidRPr="009D450D">
        <w:rPr>
          <w:rFonts w:ascii="新細明體" w:eastAsia="新細明體" w:hAnsi="新細明體" w:cs="新細明體" w:hint="eastAsia"/>
          <w:sz w:val="22"/>
          <w:lang w:val="en-US" w:eastAsia="zh-TW"/>
        </w:rPr>
        <w:t>電話號碼：</w:t>
      </w:r>
      <w:r w:rsidRPr="009D450D">
        <w:rPr>
          <w:rFonts w:ascii="新細明體" w:eastAsia="新細明體" w:hAnsi="新細明體"/>
          <w:sz w:val="22"/>
          <w:lang w:val="en-US" w:eastAsia="zh-TW"/>
        </w:rPr>
        <w:t>2526 6366)</w:t>
      </w:r>
      <w:r w:rsidRPr="009D450D">
        <w:rPr>
          <w:rFonts w:ascii="新細明體" w:eastAsia="新細明體" w:hAnsi="新細明體" w:cs="新細明體" w:hint="eastAsia"/>
          <w:sz w:val="22"/>
          <w:lang w:val="en-US" w:eastAsia="zh-TW"/>
        </w:rPr>
        <w:t>。</w:t>
      </w:r>
    </w:p>
    <w:p w14:paraId="475DBB5E" w14:textId="77777777" w:rsidR="00D91F66" w:rsidRPr="009D450D" w:rsidRDefault="00D91F66" w:rsidP="00D91F66">
      <w:pPr>
        <w:jc w:val="both"/>
        <w:rPr>
          <w:rFonts w:ascii="新細明體" w:eastAsia="新細明體" w:hAnsi="新細明體"/>
          <w:sz w:val="22"/>
          <w:lang w:val="en-US" w:eastAsia="zh-TW"/>
        </w:rPr>
      </w:pPr>
    </w:p>
    <w:p w14:paraId="71E9DF49" w14:textId="77777777" w:rsidR="00D91F66" w:rsidRPr="009D450D" w:rsidRDefault="00D91F66" w:rsidP="00D91F66">
      <w:pPr>
        <w:jc w:val="both"/>
        <w:rPr>
          <w:rFonts w:ascii="新細明體" w:eastAsia="新細明體" w:hAnsi="新細明體"/>
          <w:sz w:val="22"/>
          <w:lang w:val="en-US" w:eastAsia="zh-TW"/>
        </w:rPr>
      </w:pPr>
      <w:r w:rsidRPr="009D450D">
        <w:rPr>
          <w:rFonts w:ascii="新細明體" w:eastAsia="新細明體" w:hAnsi="新細明體" w:cs="新細明體" w:hint="eastAsia"/>
          <w:b/>
          <w:bCs/>
          <w:sz w:val="22"/>
          <w:lang w:val="en-US"/>
        </w:rPr>
        <w:t>個人資料私隱聲明</w:t>
      </w:r>
    </w:p>
    <w:p w14:paraId="3427E111" w14:textId="77777777" w:rsidR="00D91F66" w:rsidRPr="009D450D" w:rsidRDefault="00D91F66" w:rsidP="00D91F66">
      <w:pPr>
        <w:spacing w:after="0"/>
        <w:rPr>
          <w:rFonts w:ascii="新細明體" w:eastAsia="新細明體" w:hAnsi="新細明體" w:cs="新細明體"/>
          <w:sz w:val="22"/>
          <w:u w:val="single"/>
          <w:lang w:val="en-US"/>
        </w:rPr>
      </w:pPr>
      <w:r w:rsidRPr="009D450D">
        <w:rPr>
          <w:rFonts w:ascii="新細明體" w:eastAsia="新細明體" w:hAnsi="新細明體" w:cs="新細明體" w:hint="eastAsia"/>
          <w:sz w:val="22"/>
          <w:u w:val="single"/>
          <w:lang w:val="en-US"/>
        </w:rPr>
        <w:t>收集個人資料的目的</w:t>
      </w:r>
    </w:p>
    <w:p w14:paraId="78F2123A" w14:textId="77777777" w:rsidR="00D91F66" w:rsidRPr="009D450D" w:rsidRDefault="00D91F66" w:rsidP="00D91F66">
      <w:pPr>
        <w:jc w:val="both"/>
        <w:rPr>
          <w:rFonts w:ascii="新細明體" w:eastAsia="新細明體" w:hAnsi="新細明體"/>
          <w:sz w:val="22"/>
          <w:lang w:val="en-US" w:eastAsia="zh-TW"/>
        </w:rPr>
      </w:pPr>
      <w:r w:rsidRPr="009D450D">
        <w:rPr>
          <w:rFonts w:ascii="新細明體" w:eastAsia="新細明體" w:hAnsi="新細明體" w:cs="新細明體"/>
          <w:sz w:val="22"/>
          <w:lang w:val="en-US" w:eastAsia="zh-TW"/>
        </w:rPr>
        <w:t xml:space="preserve">1. </w:t>
      </w:r>
      <w:r w:rsidRPr="009D450D">
        <w:rPr>
          <w:rFonts w:ascii="新細明體" w:eastAsia="新細明體" w:hAnsi="新細明體" w:cs="新細明體" w:hint="eastAsia"/>
          <w:sz w:val="22"/>
          <w:lang w:val="en-US" w:eastAsia="zh-TW"/>
        </w:rPr>
        <w:t>在本表格所提供的個人資料，政府會用於下列目的：</w:t>
      </w:r>
    </w:p>
    <w:p w14:paraId="79B23F17" w14:textId="77777777" w:rsidR="00D91F66" w:rsidRPr="009D450D" w:rsidRDefault="00D91F66" w:rsidP="00D91F66">
      <w:pPr>
        <w:jc w:val="both"/>
        <w:rPr>
          <w:rFonts w:ascii="新細明體" w:eastAsia="新細明體" w:hAnsi="新細明體"/>
          <w:sz w:val="22"/>
          <w:lang w:val="en-US" w:eastAsia="zh-TW"/>
        </w:rPr>
      </w:pPr>
      <w:r w:rsidRPr="009D450D">
        <w:rPr>
          <w:rFonts w:ascii="新細明體" w:eastAsia="新細明體" w:hAnsi="新細明體"/>
          <w:sz w:val="22"/>
          <w:lang w:val="en-US" w:eastAsia="zh-TW"/>
        </w:rPr>
        <w:t xml:space="preserve">(a) </w:t>
      </w:r>
      <w:r w:rsidRPr="009D450D">
        <w:rPr>
          <w:rFonts w:ascii="新細明體" w:eastAsia="新細明體" w:hAnsi="新細明體" w:cs="新細明體" w:hint="eastAsia"/>
          <w:sz w:val="22"/>
          <w:lang w:val="en-US" w:eastAsia="zh-TW"/>
        </w:rPr>
        <w:t>進行與處理在本表格所作呈交有關的工作；</w:t>
      </w:r>
    </w:p>
    <w:p w14:paraId="462B57A8" w14:textId="77777777" w:rsidR="00D91F66" w:rsidRPr="009D450D" w:rsidRDefault="00D91F66" w:rsidP="00D91F66">
      <w:pPr>
        <w:jc w:val="both"/>
        <w:rPr>
          <w:rFonts w:ascii="新細明體" w:eastAsia="新細明體" w:hAnsi="新細明體"/>
          <w:sz w:val="22"/>
          <w:lang w:val="en-US" w:eastAsia="zh-TW"/>
        </w:rPr>
      </w:pPr>
      <w:r w:rsidRPr="009D450D">
        <w:rPr>
          <w:rFonts w:ascii="新細明體" w:eastAsia="新細明體" w:hAnsi="新細明體"/>
          <w:sz w:val="22"/>
          <w:lang w:val="en-US" w:eastAsia="zh-TW"/>
        </w:rPr>
        <w:t xml:space="preserve">(b) </w:t>
      </w:r>
      <w:r w:rsidRPr="009D450D">
        <w:rPr>
          <w:rFonts w:ascii="新細明體" w:eastAsia="新細明體" w:hAnsi="新細明體" w:cs="新細明體" w:hint="eastAsia"/>
          <w:sz w:val="22"/>
          <w:lang w:val="en-US" w:eastAsia="zh-TW"/>
        </w:rPr>
        <w:t>進行與《區域供冷服務條例》所訂規定有關的工作；以及</w:t>
      </w:r>
    </w:p>
    <w:p w14:paraId="07CE9D14" w14:textId="77777777" w:rsidR="00D91F66" w:rsidRPr="009D450D" w:rsidRDefault="00D91F66" w:rsidP="00D91F66">
      <w:pPr>
        <w:jc w:val="both"/>
        <w:rPr>
          <w:rFonts w:ascii="新細明體" w:eastAsia="新細明體" w:hAnsi="新細明體" w:cs="新細明體"/>
          <w:sz w:val="22"/>
          <w:lang w:val="en-US"/>
        </w:rPr>
      </w:pPr>
      <w:r w:rsidRPr="009D450D">
        <w:rPr>
          <w:rFonts w:ascii="新細明體" w:eastAsia="新細明體" w:hAnsi="新細明體"/>
          <w:sz w:val="22"/>
          <w:lang w:val="en-US"/>
        </w:rPr>
        <w:t xml:space="preserve">(c) </w:t>
      </w:r>
      <w:r w:rsidRPr="009D450D">
        <w:rPr>
          <w:rFonts w:ascii="新細明體" w:eastAsia="新細明體" w:hAnsi="新細明體" w:cs="新細明體" w:hint="eastAsia"/>
          <w:sz w:val="22"/>
          <w:lang w:val="en-US"/>
        </w:rPr>
        <w:t>方便政府與你通訊。</w:t>
      </w:r>
    </w:p>
    <w:p w14:paraId="1C6CC1F7" w14:textId="77777777" w:rsidR="00D91F66" w:rsidRPr="009D450D" w:rsidRDefault="00D91F66" w:rsidP="00D91F66">
      <w:pPr>
        <w:jc w:val="both"/>
        <w:rPr>
          <w:rFonts w:ascii="新細明體" w:eastAsia="新細明體" w:hAnsi="新細明體"/>
          <w:sz w:val="22"/>
          <w:lang w:val="en-US"/>
        </w:rPr>
      </w:pPr>
    </w:p>
    <w:p w14:paraId="1359CEF7" w14:textId="77777777" w:rsidR="00D91F66" w:rsidRPr="009D450D" w:rsidRDefault="00D91F66" w:rsidP="00D91F66">
      <w:pPr>
        <w:spacing w:after="0"/>
        <w:rPr>
          <w:rFonts w:ascii="新細明體" w:eastAsia="新細明體" w:hAnsi="新細明體"/>
          <w:b/>
          <w:bCs/>
          <w:sz w:val="22"/>
          <w:u w:val="single"/>
          <w:lang w:val="en-US"/>
        </w:rPr>
      </w:pPr>
      <w:r w:rsidRPr="009D450D">
        <w:rPr>
          <w:rFonts w:ascii="新細明體" w:eastAsia="新細明體" w:hAnsi="新細明體" w:cs="新細明體" w:hint="eastAsia"/>
          <w:sz w:val="22"/>
          <w:u w:val="single"/>
          <w:lang w:val="en-US"/>
        </w:rPr>
        <w:t>受讓人的類別</w:t>
      </w:r>
    </w:p>
    <w:p w14:paraId="77658FFA" w14:textId="77777777" w:rsidR="00D91F66" w:rsidRPr="009D450D" w:rsidRDefault="00D91F66" w:rsidP="00D91F66">
      <w:pPr>
        <w:jc w:val="both"/>
        <w:rPr>
          <w:rFonts w:ascii="新細明體" w:eastAsia="新細明體" w:hAnsi="新細明體"/>
          <w:sz w:val="22"/>
          <w:lang w:val="en-US" w:eastAsia="zh-TW"/>
        </w:rPr>
      </w:pPr>
      <w:r w:rsidRPr="009D450D">
        <w:rPr>
          <w:rFonts w:ascii="新細明體" w:eastAsia="新細明體" w:hAnsi="新細明體" w:cs="新細明體"/>
          <w:sz w:val="22"/>
          <w:lang w:val="en-US" w:eastAsia="zh-TW"/>
        </w:rPr>
        <w:t xml:space="preserve">2. </w:t>
      </w:r>
      <w:r w:rsidRPr="009D450D">
        <w:rPr>
          <w:rFonts w:ascii="新細明體" w:eastAsia="新細明體" w:hAnsi="新細明體" w:cs="新細明體" w:hint="eastAsia"/>
          <w:sz w:val="22"/>
          <w:lang w:val="en-US" w:eastAsia="zh-TW"/>
        </w:rPr>
        <w:t>當收到你所呈交的資料後，在本表格及隨本表格呈交的所有文件收集到的所有個人資料會備存於機電工程署，並會向部門的資料使用者披露。</w:t>
      </w:r>
    </w:p>
    <w:p w14:paraId="0E515725" w14:textId="77777777" w:rsidR="00D91F66" w:rsidRPr="009D450D" w:rsidRDefault="00D91F66" w:rsidP="00D91F66">
      <w:pPr>
        <w:jc w:val="both"/>
        <w:rPr>
          <w:rFonts w:ascii="新細明體" w:eastAsia="新細明體" w:hAnsi="新細明體" w:cs="新細明體"/>
          <w:sz w:val="22"/>
          <w:lang w:val="en-US" w:eastAsia="zh-TW"/>
        </w:rPr>
      </w:pPr>
      <w:r w:rsidRPr="009D450D">
        <w:rPr>
          <w:rFonts w:ascii="新細明體" w:eastAsia="新細明體" w:hAnsi="新細明體" w:cs="新細明體"/>
          <w:sz w:val="22"/>
          <w:lang w:val="en-US" w:eastAsia="zh-TW"/>
        </w:rPr>
        <w:t xml:space="preserve">3. </w:t>
      </w:r>
      <w:r w:rsidRPr="009D450D">
        <w:rPr>
          <w:rFonts w:ascii="新細明體" w:eastAsia="新細明體" w:hAnsi="新細明體" w:cs="新細明體" w:hint="eastAsia"/>
          <w:sz w:val="22"/>
          <w:lang w:val="en-US" w:eastAsia="zh-TW"/>
        </w:rPr>
        <w:t>本署收集及使用的資料，可能會轉交代理或關連公司，以便提供所需服務及產品。</w:t>
      </w:r>
    </w:p>
    <w:p w14:paraId="6188DA84" w14:textId="77777777" w:rsidR="00D91F66" w:rsidRPr="009D450D" w:rsidRDefault="00D91F66" w:rsidP="00D91F66">
      <w:pPr>
        <w:jc w:val="both"/>
        <w:rPr>
          <w:rFonts w:ascii="新細明體" w:eastAsia="新細明體" w:hAnsi="新細明體" w:cs="新細明體"/>
          <w:sz w:val="22"/>
          <w:lang w:val="en-US" w:eastAsia="zh-TW"/>
        </w:rPr>
      </w:pPr>
    </w:p>
    <w:p w14:paraId="5A33DD02" w14:textId="77777777" w:rsidR="00D91F66" w:rsidRPr="009D450D" w:rsidRDefault="00D91F66" w:rsidP="00D91F66">
      <w:pPr>
        <w:jc w:val="both"/>
        <w:rPr>
          <w:rFonts w:ascii="新細明體" w:eastAsia="新細明體" w:hAnsi="新細明體" w:cs="新細明體"/>
          <w:sz w:val="22"/>
          <w:u w:val="single"/>
          <w:lang w:val="en-US"/>
        </w:rPr>
      </w:pPr>
      <w:r w:rsidRPr="009D450D">
        <w:rPr>
          <w:rFonts w:ascii="新細明體" w:eastAsia="新細明體" w:hAnsi="新細明體" w:cs="新細明體" w:hint="eastAsia"/>
          <w:sz w:val="22"/>
          <w:u w:val="single"/>
          <w:lang w:val="en-US"/>
        </w:rPr>
        <w:t>查閱個人資料</w:t>
      </w:r>
    </w:p>
    <w:p w14:paraId="12B27484" w14:textId="77777777" w:rsidR="00D91F66" w:rsidRPr="009D450D" w:rsidRDefault="00D91F66" w:rsidP="00D91F66">
      <w:pPr>
        <w:jc w:val="both"/>
        <w:rPr>
          <w:rFonts w:ascii="新細明體" w:eastAsia="新細明體" w:hAnsi="新細明體" w:cs="新細明體"/>
          <w:sz w:val="22"/>
          <w:lang w:val="en-US" w:eastAsia="zh-TW"/>
        </w:rPr>
      </w:pPr>
      <w:r w:rsidRPr="009D450D">
        <w:rPr>
          <w:rFonts w:ascii="新細明體" w:eastAsia="新細明體" w:hAnsi="新細明體" w:cs="新細明體"/>
          <w:sz w:val="22"/>
          <w:lang w:val="en-US" w:eastAsia="zh-TW"/>
        </w:rPr>
        <w:t xml:space="preserve">4. </w:t>
      </w:r>
      <w:r w:rsidRPr="009D450D">
        <w:rPr>
          <w:rFonts w:ascii="新細明體" w:eastAsia="新細明體" w:hAnsi="新細明體" w:cs="新細明體" w:hint="eastAsia"/>
          <w:sz w:val="22"/>
          <w:lang w:val="en-US" w:eastAsia="zh-TW"/>
        </w:rPr>
        <w:t>根據《個人資料（私隱）條列》第</w:t>
      </w:r>
      <w:r w:rsidRPr="009D450D">
        <w:rPr>
          <w:rFonts w:ascii="新細明體" w:eastAsia="新細明體" w:hAnsi="新細明體"/>
          <w:sz w:val="22"/>
          <w:lang w:val="en-US" w:eastAsia="zh-TW"/>
        </w:rPr>
        <w:t>18</w:t>
      </w:r>
      <w:r w:rsidRPr="009D450D">
        <w:rPr>
          <w:rFonts w:ascii="新細明體" w:eastAsia="新細明體" w:hAnsi="新細明體" w:cs="新細明體" w:hint="eastAsia"/>
          <w:sz w:val="22"/>
          <w:lang w:val="en-US" w:eastAsia="zh-TW"/>
        </w:rPr>
        <w:t>及第</w:t>
      </w:r>
      <w:r w:rsidRPr="009D450D">
        <w:rPr>
          <w:rFonts w:ascii="新細明體" w:eastAsia="新細明體" w:hAnsi="新細明體"/>
          <w:sz w:val="22"/>
          <w:lang w:val="en-US" w:eastAsia="zh-TW"/>
        </w:rPr>
        <w:t>22</w:t>
      </w:r>
      <w:r w:rsidRPr="009D450D">
        <w:rPr>
          <w:rFonts w:ascii="新細明體" w:eastAsia="新細明體" w:hAnsi="新細明體" w:cs="新細明體" w:hint="eastAsia"/>
          <w:sz w:val="22"/>
          <w:lang w:val="en-US" w:eastAsia="zh-TW"/>
        </w:rPr>
        <w:t>條，以及附表</w:t>
      </w:r>
      <w:r w:rsidRPr="009D450D">
        <w:rPr>
          <w:rFonts w:ascii="新細明體" w:eastAsia="新細明體" w:hAnsi="新細明體"/>
          <w:sz w:val="22"/>
          <w:lang w:val="en-US" w:eastAsia="zh-TW"/>
        </w:rPr>
        <w:t>1</w:t>
      </w:r>
      <w:r w:rsidRPr="009D450D">
        <w:rPr>
          <w:rFonts w:ascii="新細明體" w:eastAsia="新細明體" w:hAnsi="新細明體" w:cs="新細明體" w:hint="eastAsia"/>
          <w:sz w:val="22"/>
          <w:lang w:val="en-US" w:eastAsia="zh-TW"/>
        </w:rPr>
        <w:t>第</w:t>
      </w:r>
      <w:r w:rsidRPr="009D450D">
        <w:rPr>
          <w:rFonts w:ascii="新細明體" w:eastAsia="新細明體" w:hAnsi="新細明體"/>
          <w:sz w:val="22"/>
          <w:lang w:val="en-US" w:eastAsia="zh-TW"/>
        </w:rPr>
        <w:t>6</w:t>
      </w:r>
      <w:r w:rsidRPr="009D450D">
        <w:rPr>
          <w:rFonts w:ascii="新細明體" w:eastAsia="新細明體" w:hAnsi="新細明體" w:cs="新細明體" w:hint="eastAsia"/>
          <w:sz w:val="22"/>
          <w:lang w:val="en-US" w:eastAsia="zh-TW"/>
        </w:rPr>
        <w:t>原則的規定，你有權查閱及改正個人資料。你的查閱權包括索取在本表格所提供個人資料的副本。</w:t>
      </w:r>
    </w:p>
    <w:p w14:paraId="632C96CF" w14:textId="77777777" w:rsidR="00D91F66" w:rsidRPr="009D450D" w:rsidRDefault="00D91F66" w:rsidP="00D91F66">
      <w:pPr>
        <w:jc w:val="both"/>
        <w:rPr>
          <w:rFonts w:ascii="新細明體" w:eastAsia="新細明體" w:hAnsi="新細明體" w:cs="新細明體"/>
          <w:sz w:val="22"/>
          <w:lang w:val="en-US" w:eastAsia="zh-TW"/>
        </w:rPr>
      </w:pPr>
    </w:p>
    <w:p w14:paraId="40A27F81" w14:textId="77777777" w:rsidR="00D91F66" w:rsidRPr="009D450D" w:rsidRDefault="00D91F66" w:rsidP="00D91F66">
      <w:pPr>
        <w:jc w:val="both"/>
        <w:rPr>
          <w:rFonts w:ascii="新細明體" w:eastAsia="新細明體" w:hAnsi="新細明體"/>
          <w:sz w:val="22"/>
          <w:lang w:val="en-US" w:eastAsia="zh-TW"/>
        </w:rPr>
      </w:pPr>
      <w:r w:rsidRPr="009D450D">
        <w:rPr>
          <w:rFonts w:ascii="新細明體" w:eastAsia="新細明體" w:hAnsi="新細明體" w:cs="新細明體" w:hint="eastAsia"/>
          <w:sz w:val="22"/>
          <w:u w:val="single"/>
          <w:lang w:val="en-US"/>
        </w:rPr>
        <w:t>查詢</w:t>
      </w:r>
    </w:p>
    <w:p w14:paraId="35025ED1" w14:textId="77777777" w:rsidR="00D91F66" w:rsidRPr="009D450D" w:rsidRDefault="00D91F66" w:rsidP="00D91F66">
      <w:pPr>
        <w:jc w:val="both"/>
        <w:rPr>
          <w:rFonts w:ascii="新細明體" w:eastAsia="新細明體" w:hAnsi="新細明體"/>
          <w:sz w:val="22"/>
          <w:lang w:val="en-US" w:eastAsia="zh-TW"/>
        </w:rPr>
      </w:pPr>
      <w:r w:rsidRPr="009D450D">
        <w:rPr>
          <w:rFonts w:ascii="新細明體" w:eastAsia="新細明體" w:hAnsi="新細明體" w:cs="新細明體"/>
          <w:sz w:val="22"/>
          <w:lang w:val="en-US" w:eastAsia="zh-TW"/>
        </w:rPr>
        <w:t xml:space="preserve">5. </w:t>
      </w:r>
      <w:r w:rsidRPr="009D450D">
        <w:rPr>
          <w:rFonts w:ascii="新細明體" w:eastAsia="新細明體" w:hAnsi="新細明體" w:cs="新細明體" w:hint="eastAsia"/>
          <w:sz w:val="22"/>
          <w:lang w:val="en-US" w:eastAsia="zh-TW"/>
        </w:rPr>
        <w:t>任何關於本表格所收集個人資料的查詢，包括要求查閱及改正資料，請以書面形式向機電工程署署長提出，地址為：香港九龍啟成街</w:t>
      </w:r>
      <w:r w:rsidRPr="009D450D">
        <w:rPr>
          <w:rFonts w:ascii="新細明體" w:eastAsia="新細明體" w:hAnsi="新細明體"/>
          <w:sz w:val="22"/>
          <w:lang w:val="en-US" w:eastAsia="zh-TW"/>
        </w:rPr>
        <w:t>3</w:t>
      </w:r>
      <w:r w:rsidRPr="009D450D">
        <w:rPr>
          <w:rFonts w:ascii="新細明體" w:eastAsia="新細明體" w:hAnsi="新細明體" w:cs="新細明體" w:hint="eastAsia"/>
          <w:sz w:val="22"/>
          <w:lang w:val="en-US" w:eastAsia="zh-TW"/>
        </w:rPr>
        <w:t>號機電工程署。至於其他一般查詢，請致電政府熱線</w:t>
      </w:r>
      <w:r w:rsidRPr="009D450D">
        <w:rPr>
          <w:rFonts w:ascii="新細明體" w:eastAsia="新細明體" w:hAnsi="新細明體"/>
          <w:sz w:val="22"/>
          <w:lang w:val="en-US" w:eastAsia="zh-TW"/>
        </w:rPr>
        <w:t>1823</w:t>
      </w:r>
      <w:r w:rsidRPr="009D450D">
        <w:rPr>
          <w:rFonts w:ascii="新細明體" w:eastAsia="新細明體" w:hAnsi="新細明體" w:cs="新細明體" w:hint="eastAsia"/>
          <w:sz w:val="22"/>
          <w:lang w:val="en-US" w:eastAsia="zh-TW"/>
        </w:rPr>
        <w:t>。</w:t>
      </w:r>
    </w:p>
    <w:p w14:paraId="36FC416E" w14:textId="77777777" w:rsidR="00D91F66" w:rsidRPr="009D450D" w:rsidRDefault="00D91F66" w:rsidP="00D91F66">
      <w:pPr>
        <w:spacing w:after="0"/>
        <w:rPr>
          <w:rFonts w:ascii="新細明體" w:eastAsia="新細明體" w:hAnsi="新細明體"/>
          <w:b/>
          <w:bCs/>
          <w:sz w:val="22"/>
          <w:u w:val="single"/>
          <w:lang w:val="en-US"/>
        </w:rPr>
      </w:pPr>
      <w:r w:rsidRPr="009D450D">
        <w:rPr>
          <w:rFonts w:ascii="新細明體" w:eastAsia="新細明體" w:hAnsi="新細明體"/>
          <w:b/>
          <w:bCs/>
          <w:sz w:val="22"/>
          <w:u w:val="single"/>
          <w:lang w:val="en-US"/>
        </w:rPr>
        <w:br w:type="page"/>
      </w:r>
    </w:p>
    <w:p w14:paraId="0666FA12" w14:textId="77777777" w:rsidR="00D91F66" w:rsidRPr="009D450D" w:rsidRDefault="00D91F66" w:rsidP="00D91F66">
      <w:pPr>
        <w:jc w:val="both"/>
        <w:rPr>
          <w:b/>
          <w:bCs/>
          <w:sz w:val="22"/>
          <w:lang w:val="en-US"/>
        </w:rPr>
      </w:pPr>
      <w:r w:rsidRPr="009D450D">
        <w:rPr>
          <w:b/>
          <w:bCs/>
          <w:sz w:val="22"/>
          <w:lang w:val="en-US"/>
        </w:rPr>
        <w:t>Important Disclaimer</w:t>
      </w:r>
    </w:p>
    <w:p w14:paraId="3794479A" w14:textId="77777777" w:rsidR="00D91F66" w:rsidRPr="009D450D" w:rsidRDefault="00D91F66" w:rsidP="00D91F66">
      <w:pPr>
        <w:jc w:val="both"/>
        <w:rPr>
          <w:sz w:val="22"/>
          <w:lang w:val="en-US"/>
        </w:rPr>
      </w:pPr>
      <w:r w:rsidRPr="009D450D">
        <w:rPr>
          <w:sz w:val="22"/>
          <w:lang w:val="en-US"/>
        </w:rPr>
        <w:t>“Any attempt to offer advantage (as defined in the Prevention of Bribery Ordinance (“POBO”) (Chapter 201 of the Laws of Hong Kong)) to any Government officer with a view to influencing the outcome of this application constitutes an offence under the POBO and renders the application invalid. The case will be reported to the Independent Commission against Corruption. You should report to the ICAC (Telephone No.: 2526-6366) if any government officers or their agents solicits an advantage from you in relation to this application.”</w:t>
      </w:r>
    </w:p>
    <w:p w14:paraId="4E8BA83A" w14:textId="77777777" w:rsidR="00D91F66" w:rsidRPr="009D450D" w:rsidRDefault="00D91F66" w:rsidP="00D91F66">
      <w:pPr>
        <w:jc w:val="both"/>
        <w:rPr>
          <w:sz w:val="22"/>
          <w:lang w:val="en-US"/>
        </w:rPr>
      </w:pPr>
    </w:p>
    <w:p w14:paraId="5EC18545" w14:textId="77777777" w:rsidR="00D91F66" w:rsidRPr="009D450D" w:rsidRDefault="00D91F66" w:rsidP="00D91F66">
      <w:pPr>
        <w:spacing w:after="0"/>
        <w:rPr>
          <w:b/>
          <w:bCs/>
          <w:sz w:val="22"/>
          <w:lang w:val="en-US"/>
        </w:rPr>
      </w:pPr>
      <w:r w:rsidRPr="009D450D">
        <w:rPr>
          <w:b/>
          <w:bCs/>
          <w:sz w:val="22"/>
          <w:lang w:val="en-US"/>
        </w:rPr>
        <w:t xml:space="preserve">Personal Data Privacy Statement </w:t>
      </w:r>
    </w:p>
    <w:p w14:paraId="41229DDB" w14:textId="77777777" w:rsidR="00D91F66" w:rsidRPr="009D450D" w:rsidRDefault="00D91F66" w:rsidP="00D91F66">
      <w:pPr>
        <w:jc w:val="both"/>
        <w:rPr>
          <w:sz w:val="22"/>
          <w:lang w:val="en-US"/>
        </w:rPr>
      </w:pPr>
      <w:r w:rsidRPr="009D450D">
        <w:rPr>
          <w:sz w:val="22"/>
          <w:lang w:val="en-US"/>
        </w:rPr>
        <w:t>1. The personal data provided by means of this form will be used by the Government for the following purposes:</w:t>
      </w:r>
    </w:p>
    <w:p w14:paraId="680EA2B6" w14:textId="77777777" w:rsidR="00D91F66" w:rsidRPr="009D450D" w:rsidRDefault="00D91F66" w:rsidP="00D91F66">
      <w:pPr>
        <w:jc w:val="both"/>
        <w:rPr>
          <w:sz w:val="22"/>
          <w:lang w:val="en-US"/>
        </w:rPr>
      </w:pPr>
      <w:r w:rsidRPr="009D450D">
        <w:rPr>
          <w:sz w:val="22"/>
          <w:lang w:val="en-US"/>
        </w:rPr>
        <w:t>(a) activities relating to the processing of the submission in this form;</w:t>
      </w:r>
    </w:p>
    <w:p w14:paraId="14851D40" w14:textId="77777777" w:rsidR="00D91F66" w:rsidRPr="009D450D" w:rsidRDefault="00D91F66" w:rsidP="00D91F66">
      <w:pPr>
        <w:jc w:val="both"/>
        <w:rPr>
          <w:sz w:val="22"/>
          <w:lang w:val="en-US"/>
        </w:rPr>
      </w:pPr>
      <w:r w:rsidRPr="009D450D">
        <w:rPr>
          <w:sz w:val="22"/>
          <w:lang w:val="en-US"/>
        </w:rPr>
        <w:t>(b) activities relating to the requirements stipulated in the District Cooling Services Ordinance; and</w:t>
      </w:r>
    </w:p>
    <w:p w14:paraId="51BFE0C3" w14:textId="77777777" w:rsidR="00D91F66" w:rsidRPr="009D450D" w:rsidRDefault="00D91F66" w:rsidP="00D91F66">
      <w:pPr>
        <w:jc w:val="both"/>
        <w:rPr>
          <w:sz w:val="22"/>
          <w:lang w:val="en-US"/>
        </w:rPr>
      </w:pPr>
      <w:r w:rsidRPr="009D450D">
        <w:rPr>
          <w:sz w:val="22"/>
          <w:lang w:val="en-US"/>
        </w:rPr>
        <w:t>(c) facilitating communication between the Government and yourself.</w:t>
      </w:r>
    </w:p>
    <w:p w14:paraId="491E81BD" w14:textId="77777777" w:rsidR="00D91F66" w:rsidRPr="009D450D" w:rsidRDefault="00D91F66" w:rsidP="00D91F66">
      <w:pPr>
        <w:spacing w:after="0"/>
        <w:rPr>
          <w:sz w:val="22"/>
          <w:lang w:val="en-US"/>
        </w:rPr>
      </w:pPr>
    </w:p>
    <w:p w14:paraId="326414E4" w14:textId="77777777" w:rsidR="00D91F66" w:rsidRPr="009D450D" w:rsidRDefault="00D91F66" w:rsidP="00D91F66">
      <w:pPr>
        <w:spacing w:after="0"/>
        <w:rPr>
          <w:sz w:val="22"/>
          <w:u w:val="single"/>
          <w:lang w:val="en-US"/>
        </w:rPr>
      </w:pPr>
      <w:r w:rsidRPr="009D450D">
        <w:rPr>
          <w:sz w:val="22"/>
          <w:u w:val="single"/>
          <w:lang w:val="en-US"/>
        </w:rPr>
        <w:t xml:space="preserve">Classes of Transferees </w:t>
      </w:r>
    </w:p>
    <w:p w14:paraId="44823184" w14:textId="77777777" w:rsidR="00D91F66" w:rsidRPr="009D450D" w:rsidRDefault="00D91F66" w:rsidP="00D91F66">
      <w:pPr>
        <w:jc w:val="both"/>
        <w:rPr>
          <w:sz w:val="22"/>
          <w:lang w:val="en-US"/>
        </w:rPr>
      </w:pPr>
      <w:r w:rsidRPr="009D450D">
        <w:rPr>
          <w:sz w:val="22"/>
          <w:lang w:val="en-US"/>
        </w:rPr>
        <w:t>2. Upon receipt of your information submission, all personal data collected in this form and all documents submitted along with this form will be kept at the Electrical and Mechanical Services Department and will be disclosed to the data users of the department.</w:t>
      </w:r>
    </w:p>
    <w:p w14:paraId="51B261C1" w14:textId="77777777" w:rsidR="00D91F66" w:rsidRPr="009D450D" w:rsidRDefault="00D91F66" w:rsidP="00D91F66">
      <w:pPr>
        <w:spacing w:after="0"/>
        <w:rPr>
          <w:sz w:val="22"/>
          <w:u w:val="single"/>
          <w:lang w:val="en-US"/>
        </w:rPr>
      </w:pPr>
    </w:p>
    <w:p w14:paraId="435D09EC" w14:textId="77777777" w:rsidR="00D91F66" w:rsidRPr="009D450D" w:rsidRDefault="00D91F66" w:rsidP="00D91F66">
      <w:pPr>
        <w:jc w:val="both"/>
        <w:rPr>
          <w:sz w:val="22"/>
          <w:lang w:val="en-US"/>
        </w:rPr>
      </w:pPr>
      <w:r w:rsidRPr="009D450D">
        <w:rPr>
          <w:sz w:val="22"/>
          <w:lang w:val="en-US"/>
        </w:rPr>
        <w:t>3. The data collected and used by us may be transferred to agents and related companies for the purpose of offering services and products that may require.</w:t>
      </w:r>
    </w:p>
    <w:p w14:paraId="63527049" w14:textId="77777777" w:rsidR="00D91F66" w:rsidRPr="009D450D" w:rsidRDefault="00D91F66" w:rsidP="00D91F66">
      <w:pPr>
        <w:spacing w:after="0"/>
        <w:rPr>
          <w:sz w:val="22"/>
          <w:u w:val="single"/>
          <w:lang w:val="en-US"/>
        </w:rPr>
      </w:pPr>
    </w:p>
    <w:p w14:paraId="6CAA7A48" w14:textId="77777777" w:rsidR="00D91F66" w:rsidRPr="009D450D" w:rsidRDefault="00D91F66" w:rsidP="00D91F66">
      <w:pPr>
        <w:spacing w:after="0"/>
        <w:rPr>
          <w:sz w:val="22"/>
          <w:u w:val="single"/>
          <w:lang w:val="en-US"/>
        </w:rPr>
      </w:pPr>
      <w:r w:rsidRPr="009D450D">
        <w:rPr>
          <w:sz w:val="22"/>
          <w:u w:val="single"/>
          <w:lang w:val="en-US"/>
        </w:rPr>
        <w:t xml:space="preserve">Access to Personal Data </w:t>
      </w:r>
    </w:p>
    <w:p w14:paraId="63220D39" w14:textId="77777777" w:rsidR="00D91F66" w:rsidRPr="009D450D" w:rsidRDefault="00D91F66" w:rsidP="00D91F66">
      <w:pPr>
        <w:jc w:val="both"/>
        <w:rPr>
          <w:sz w:val="22"/>
          <w:lang w:val="en-US"/>
        </w:rPr>
      </w:pPr>
      <w:r w:rsidRPr="009D450D">
        <w:rPr>
          <w:sz w:val="22"/>
          <w:lang w:val="en-US"/>
        </w:rPr>
        <w:t>4. You have a right of access and correction with respect to personal data as provided for in sections 18 and 22, and Principle 6 of Schedule 1 of the Personal Data (Privacy) Ordinance. Your right of access includes the right to obtain a copy of your personal data provided by this form.</w:t>
      </w:r>
    </w:p>
    <w:p w14:paraId="2C62214B" w14:textId="77777777" w:rsidR="00D91F66" w:rsidRPr="009D450D" w:rsidRDefault="00D91F66" w:rsidP="00D91F66">
      <w:pPr>
        <w:spacing w:after="0"/>
        <w:rPr>
          <w:sz w:val="22"/>
          <w:u w:val="single"/>
          <w:lang w:val="en-US"/>
        </w:rPr>
      </w:pPr>
    </w:p>
    <w:p w14:paraId="4BA40F11" w14:textId="77777777" w:rsidR="00D91F66" w:rsidRPr="0079142F" w:rsidRDefault="00D91F66" w:rsidP="00D91F66">
      <w:pPr>
        <w:jc w:val="both"/>
        <w:rPr>
          <w:sz w:val="22"/>
          <w:lang w:val="en-US"/>
        </w:rPr>
      </w:pPr>
      <w:r w:rsidRPr="009D450D">
        <w:rPr>
          <w:sz w:val="22"/>
          <w:lang w:val="en-US"/>
        </w:rPr>
        <w:t>5. Enquiries concerning the personal data collected by means of this form, including the making of access and correction, should be submitted in writing and addressed to the Director of Electrical and Mechanical Services, Electrical and Mechanical Services Department, 3 Kai Shing Street, Kowloon, Hong Kong. For other general enquiries, please dial the Citizen’s Easy Link 1823.</w:t>
      </w:r>
    </w:p>
    <w:p w14:paraId="67DA23D6" w14:textId="1D28C7FC" w:rsidR="006C452C" w:rsidRPr="00BA1A9C" w:rsidRDefault="006C452C" w:rsidP="00D91F66">
      <w:pPr>
        <w:jc w:val="both"/>
        <w:rPr>
          <w:lang w:val="en-US"/>
        </w:rPr>
      </w:pPr>
    </w:p>
    <w:sectPr w:rsidR="006C452C" w:rsidRPr="00BA1A9C" w:rsidSect="00484F8A">
      <w:headerReference w:type="even" r:id="rId14"/>
      <w:headerReference w:type="default" r:id="rId15"/>
      <w:footerReference w:type="even" r:id="rId16"/>
      <w:footerReference w:type="default" r:id="rId17"/>
      <w:headerReference w:type="first" r:id="rId18"/>
      <w:footerReference w:type="first" r:id="rId19"/>
      <w:pgSz w:w="11906" w:h="16838" w:code="9"/>
      <w:pgMar w:top="1440" w:right="1440" w:bottom="1440" w:left="1440" w:header="850" w:footer="85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D898B54" w14:textId="77777777" w:rsidR="0085194E" w:rsidRDefault="0085194E" w:rsidP="00F317CC">
      <w:r>
        <w:separator/>
      </w:r>
    </w:p>
  </w:endnote>
  <w:endnote w:type="continuationSeparator" w:id="0">
    <w:p w14:paraId="378A764A" w14:textId="77777777" w:rsidR="0085194E" w:rsidRDefault="0085194E" w:rsidP="00F317C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新細明體">
    <w:altName w:val="PMingLiU"/>
    <w:panose1 w:val="02020500000000000000"/>
    <w:charset w:val="88"/>
    <w:family w:val="roman"/>
    <w:pitch w:val="variable"/>
    <w:sig w:usb0="A00002FF" w:usb1="28CFFCFA" w:usb2="00000016" w:usb3="00000000" w:csb0="00100001" w:csb1="00000000"/>
  </w:font>
  <w:font w:name="Arial">
    <w:panose1 w:val="020B0604020202020204"/>
    <w:charset w:val="00"/>
    <w:family w:val="swiss"/>
    <w:pitch w:val="variable"/>
    <w:sig w:usb0="E0002EFF" w:usb1="C000785B" w:usb2="00000009" w:usb3="00000000" w:csb0="000001FF" w:csb1="00000000"/>
  </w:font>
  <w:font w:name="細明體">
    <w:altName w:val="MingLiU"/>
    <w:panose1 w:val="02020509000000000000"/>
    <w:charset w:val="88"/>
    <w:family w:val="modern"/>
    <w:pitch w:val="fixed"/>
    <w:sig w:usb0="A00002FF" w:usb1="28CFFCFA" w:usb2="00000016" w:usb3="00000000" w:csb0="00100001"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CBEC83" w14:textId="77777777" w:rsidR="00FB07A0" w:rsidRDefault="00FB07A0">
    <w:pPr>
      <w:pStyle w:val="aff6"/>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8B88DE" w14:textId="20915622" w:rsidR="00CA2C8A" w:rsidRDefault="00A62A06">
    <w:pPr>
      <w:pStyle w:val="aff6"/>
    </w:pPr>
    <w:r>
      <w:t>DCS-1</w:t>
    </w:r>
    <w:r w:rsidR="0025669A">
      <w:ptab w:relativeTo="margin" w:alignment="center" w:leader="none"/>
    </w:r>
    <w:r>
      <w:fldChar w:fldCharType="begin"/>
    </w:r>
    <w:r>
      <w:instrText xml:space="preserve"> PAGE   \* MERGEFORMAT </w:instrText>
    </w:r>
    <w:r>
      <w:fldChar w:fldCharType="separate"/>
    </w:r>
    <w:r>
      <w:rPr>
        <w:noProof/>
      </w:rPr>
      <w:t>1</w:t>
    </w:r>
    <w:r>
      <w:rPr>
        <w:noProof/>
      </w:rPr>
      <w:fldChar w:fldCharType="end"/>
    </w:r>
    <w:r>
      <w:rPr>
        <w:noProof/>
      </w:rPr>
      <w:t>/</w:t>
    </w:r>
    <w:r w:rsidR="000323B1">
      <w:rPr>
        <w:noProof/>
      </w:rPr>
      <w:t>8</w:t>
    </w:r>
    <w:r w:rsidR="0025669A">
      <w:ptab w:relativeTo="margin" w:alignment="right" w:leader="none"/>
    </w:r>
    <w:r>
      <w:t>Rev (</w:t>
    </w:r>
    <w:r w:rsidR="00FB07A0">
      <w:rPr>
        <w:rFonts w:hint="eastAsia"/>
        <w:lang w:eastAsia="zh-TW"/>
      </w:rPr>
      <w:t>1</w:t>
    </w:r>
    <w:r w:rsidR="00D766EE">
      <w:rPr>
        <w:rFonts w:hint="eastAsia"/>
        <w:lang w:eastAsia="zh-TW"/>
      </w:rPr>
      <w:t>1</w:t>
    </w:r>
    <w:r>
      <w:t>/26)</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639" w:type="dxa"/>
      <w:jc w:val="center"/>
      <w:tblLayout w:type="fixed"/>
      <w:tblCellMar>
        <w:left w:w="0" w:type="dxa"/>
        <w:right w:w="0" w:type="dxa"/>
      </w:tblCellMar>
      <w:tblLook w:val="0000" w:firstRow="0" w:lastRow="0" w:firstColumn="0" w:lastColumn="0" w:noHBand="0" w:noVBand="0"/>
    </w:tblPr>
    <w:tblGrid>
      <w:gridCol w:w="4141"/>
      <w:gridCol w:w="4052"/>
      <w:gridCol w:w="1446"/>
    </w:tblGrid>
    <w:tr w:rsidR="00F85505" w14:paraId="183DBCFD" w14:textId="77777777" w:rsidTr="008153A3">
      <w:trPr>
        <w:cantSplit/>
        <w:jc w:val="center"/>
      </w:trPr>
      <w:tc>
        <w:tcPr>
          <w:tcW w:w="2148" w:type="pct"/>
          <w:tcMar>
            <w:right w:w="227" w:type="dxa"/>
          </w:tcMar>
          <w:vAlign w:val="bottom"/>
        </w:tcPr>
        <w:p w14:paraId="6DC2E38F" w14:textId="77777777" w:rsidR="00F85505" w:rsidRPr="00064AEE" w:rsidRDefault="00F85505" w:rsidP="00F85505"/>
      </w:tc>
      <w:tc>
        <w:tcPr>
          <w:tcW w:w="2102" w:type="pct"/>
        </w:tcPr>
        <w:p w14:paraId="68A0DE8E" w14:textId="77777777" w:rsidR="00F85505" w:rsidRPr="0085358C" w:rsidRDefault="00F85505" w:rsidP="00F85505"/>
      </w:tc>
      <w:tc>
        <w:tcPr>
          <w:tcW w:w="750" w:type="pct"/>
          <w:vAlign w:val="bottom"/>
        </w:tcPr>
        <w:p w14:paraId="7E86E64B" w14:textId="77777777" w:rsidR="00F85505" w:rsidRDefault="00F85505" w:rsidP="00A27D10">
          <w:pPr>
            <w:jc w:val="right"/>
          </w:pPr>
          <w:r>
            <w:t xml:space="preserve">Page </w:t>
          </w:r>
          <w:r>
            <w:rPr>
              <w:b/>
              <w:bCs/>
            </w:rPr>
            <w:fldChar w:fldCharType="begin"/>
          </w:r>
          <w:r>
            <w:rPr>
              <w:b/>
              <w:bCs/>
            </w:rPr>
            <w:instrText xml:space="preserve"> PAGE  \* Arabic  \* MERGEFORMAT </w:instrText>
          </w:r>
          <w:r>
            <w:rPr>
              <w:b/>
              <w:bCs/>
            </w:rPr>
            <w:fldChar w:fldCharType="separate"/>
          </w:r>
          <w:r>
            <w:rPr>
              <w:b/>
              <w:bCs/>
              <w:noProof/>
            </w:rPr>
            <w:t>1</w:t>
          </w:r>
          <w:r>
            <w:rPr>
              <w:b/>
              <w:bCs/>
            </w:rPr>
            <w:fldChar w:fldCharType="end"/>
          </w:r>
          <w:r>
            <w:t xml:space="preserve"> of </w:t>
          </w:r>
          <w:r>
            <w:rPr>
              <w:b/>
              <w:bCs/>
            </w:rPr>
            <w:fldChar w:fldCharType="begin"/>
          </w:r>
          <w:r>
            <w:rPr>
              <w:b/>
              <w:bCs/>
            </w:rPr>
            <w:instrText xml:space="preserve"> NUMPAGES  \* Arabic  \* MERGEFORMAT </w:instrText>
          </w:r>
          <w:r>
            <w:rPr>
              <w:b/>
              <w:bCs/>
            </w:rPr>
            <w:fldChar w:fldCharType="separate"/>
          </w:r>
          <w:r>
            <w:rPr>
              <w:b/>
              <w:bCs/>
              <w:noProof/>
            </w:rPr>
            <w:t>2</w:t>
          </w:r>
          <w:r>
            <w:rPr>
              <w:b/>
              <w:bCs/>
            </w:rPr>
            <w:fldChar w:fldCharType="end"/>
          </w:r>
        </w:p>
      </w:tc>
    </w:tr>
  </w:tbl>
  <w:p w14:paraId="13880590" w14:textId="77777777" w:rsidR="00F317CC" w:rsidRPr="00CA71C9" w:rsidRDefault="00F317CC">
    <w:pPr>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A69E991" w14:textId="77777777" w:rsidR="0085194E" w:rsidRDefault="0085194E" w:rsidP="00F317CC">
      <w:r>
        <w:separator/>
      </w:r>
    </w:p>
  </w:footnote>
  <w:footnote w:type="continuationSeparator" w:id="0">
    <w:p w14:paraId="4B2EED25" w14:textId="77777777" w:rsidR="0085194E" w:rsidRDefault="0085194E" w:rsidP="00F317CC">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CA5322" w14:textId="77777777" w:rsidR="00FB07A0" w:rsidRDefault="00FB07A0">
    <w:pPr>
      <w:pStyle w:val="affc"/>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42777E" w14:textId="77777777" w:rsidR="00FB07A0" w:rsidRDefault="00FB07A0">
    <w:pPr>
      <w:pStyle w:val="affc"/>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E76050" w14:textId="77777777" w:rsidR="00FB07A0" w:rsidRDefault="00FB07A0">
    <w:pPr>
      <w:pStyle w:val="affc"/>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D8B6767E"/>
    <w:lvl w:ilvl="0">
      <w:start w:val="1"/>
      <w:numFmt w:val="decimal"/>
      <w:pStyle w:val="5"/>
      <w:lvlText w:val="%1."/>
      <w:lvlJc w:val="left"/>
      <w:pPr>
        <w:tabs>
          <w:tab w:val="num" w:pos="1492"/>
        </w:tabs>
        <w:ind w:left="1492" w:hanging="360"/>
      </w:pPr>
    </w:lvl>
  </w:abstractNum>
  <w:abstractNum w:abstractNumId="1" w15:restartNumberingAfterBreak="0">
    <w:nsid w:val="FFFFFF7D"/>
    <w:multiLevelType w:val="singleLevel"/>
    <w:tmpl w:val="A45E568A"/>
    <w:lvl w:ilvl="0">
      <w:start w:val="1"/>
      <w:numFmt w:val="decimal"/>
      <w:pStyle w:val="4"/>
      <w:lvlText w:val="%1."/>
      <w:lvlJc w:val="left"/>
      <w:pPr>
        <w:tabs>
          <w:tab w:val="num" w:pos="1209"/>
        </w:tabs>
        <w:ind w:left="1209" w:hanging="360"/>
      </w:pPr>
    </w:lvl>
  </w:abstractNum>
  <w:abstractNum w:abstractNumId="2" w15:restartNumberingAfterBreak="0">
    <w:nsid w:val="FFFFFF80"/>
    <w:multiLevelType w:val="singleLevel"/>
    <w:tmpl w:val="E556CD9C"/>
    <w:lvl w:ilvl="0">
      <w:start w:val="1"/>
      <w:numFmt w:val="bullet"/>
      <w:pStyle w:val="50"/>
      <w:lvlText w:val=""/>
      <w:lvlJc w:val="left"/>
      <w:pPr>
        <w:tabs>
          <w:tab w:val="num" w:pos="1492"/>
        </w:tabs>
        <w:ind w:left="1492" w:hanging="360"/>
      </w:pPr>
      <w:rPr>
        <w:rFonts w:ascii="Symbol" w:hAnsi="Symbol" w:hint="default"/>
      </w:rPr>
    </w:lvl>
  </w:abstractNum>
  <w:abstractNum w:abstractNumId="3" w15:restartNumberingAfterBreak="0">
    <w:nsid w:val="FFFFFF81"/>
    <w:multiLevelType w:val="singleLevel"/>
    <w:tmpl w:val="03E821BA"/>
    <w:lvl w:ilvl="0">
      <w:start w:val="1"/>
      <w:numFmt w:val="bullet"/>
      <w:pStyle w:val="40"/>
      <w:lvlText w:val=""/>
      <w:lvlJc w:val="left"/>
      <w:pPr>
        <w:tabs>
          <w:tab w:val="num" w:pos="1209"/>
        </w:tabs>
        <w:ind w:left="1209" w:hanging="360"/>
      </w:pPr>
      <w:rPr>
        <w:rFonts w:ascii="Symbol" w:hAnsi="Symbol" w:hint="default"/>
      </w:rPr>
    </w:lvl>
  </w:abstractNum>
  <w:abstractNum w:abstractNumId="4" w15:restartNumberingAfterBreak="0">
    <w:nsid w:val="04834EBD"/>
    <w:multiLevelType w:val="multilevel"/>
    <w:tmpl w:val="CA3607A4"/>
    <w:styleLink w:val="ListStyle-Headings"/>
    <w:lvl w:ilvl="0">
      <w:start w:val="1"/>
      <w:numFmt w:val="decimal"/>
      <w:pStyle w:val="1"/>
      <w:lvlText w:val="%1."/>
      <w:lvlJc w:val="left"/>
      <w:pPr>
        <w:ind w:left="1077" w:hanging="1077"/>
      </w:pPr>
      <w:rPr>
        <w:rFonts w:asciiTheme="minorHAnsi" w:hAnsiTheme="minorHAnsi" w:hint="default"/>
      </w:rPr>
    </w:lvl>
    <w:lvl w:ilvl="1">
      <w:start w:val="1"/>
      <w:numFmt w:val="decimal"/>
      <w:pStyle w:val="2"/>
      <w:lvlText w:val="%1.%2"/>
      <w:lvlJc w:val="left"/>
      <w:pPr>
        <w:ind w:left="1077" w:hanging="1077"/>
      </w:pPr>
      <w:rPr>
        <w:rFonts w:hint="default"/>
      </w:rPr>
    </w:lvl>
    <w:lvl w:ilvl="2">
      <w:start w:val="1"/>
      <w:numFmt w:val="decimal"/>
      <w:pStyle w:val="3"/>
      <w:lvlText w:val="%1.%2.%3"/>
      <w:lvlJc w:val="left"/>
      <w:pPr>
        <w:ind w:left="1077" w:hanging="1077"/>
      </w:pPr>
      <w:rPr>
        <w:rFonts w:hint="default"/>
      </w:rPr>
    </w:lvl>
    <w:lvl w:ilvl="3">
      <w:start w:val="1"/>
      <w:numFmt w:val="decimal"/>
      <w:pStyle w:val="41"/>
      <w:lvlText w:val="%1.%2.%3.%4"/>
      <w:lvlJc w:val="left"/>
      <w:pPr>
        <w:ind w:left="1077" w:hanging="1077"/>
      </w:pPr>
      <w:rPr>
        <w:rFonts w:hint="default"/>
      </w:rPr>
    </w:lvl>
    <w:lvl w:ilvl="4">
      <w:start w:val="1"/>
      <w:numFmt w:val="decimal"/>
      <w:pStyle w:val="51"/>
      <w:lvlText w:val="%1.%2.%3.%4.%5"/>
      <w:lvlJc w:val="left"/>
      <w:pPr>
        <w:ind w:left="1077" w:hanging="1077"/>
      </w:pPr>
      <w:rPr>
        <w:rFonts w:hint="default"/>
      </w:rPr>
    </w:lvl>
    <w:lvl w:ilvl="5">
      <w:start w:val="1"/>
      <w:numFmt w:val="decimal"/>
      <w:pStyle w:val="6"/>
      <w:lvlText w:val="%1.%2.%3.%4.%5.%6"/>
      <w:lvlJc w:val="left"/>
      <w:pPr>
        <w:ind w:left="1077" w:hanging="1077"/>
      </w:pPr>
      <w:rPr>
        <w:rFonts w:hint="default"/>
      </w:rPr>
    </w:lvl>
    <w:lvl w:ilvl="6">
      <w:start w:val="1"/>
      <w:numFmt w:val="none"/>
      <w:lvlRestart w:val="0"/>
      <w:lvlText w:val=""/>
      <w:lvlJc w:val="left"/>
      <w:pPr>
        <w:ind w:left="0" w:firstLine="0"/>
      </w:pPr>
      <w:rPr>
        <w:rFonts w:hint="default"/>
      </w:rPr>
    </w:lvl>
    <w:lvl w:ilvl="7">
      <w:start w:val="1"/>
      <w:numFmt w:val="none"/>
      <w:lvlText w:val=""/>
      <w:lvlJc w:val="left"/>
      <w:pPr>
        <w:ind w:left="1077" w:hanging="1077"/>
      </w:pPr>
      <w:rPr>
        <w:rFonts w:hint="default"/>
      </w:rPr>
    </w:lvl>
    <w:lvl w:ilvl="8">
      <w:start w:val="1"/>
      <w:numFmt w:val="none"/>
      <w:lvlText w:val=""/>
      <w:lvlJc w:val="left"/>
      <w:pPr>
        <w:ind w:left="1077" w:hanging="1077"/>
      </w:pPr>
      <w:rPr>
        <w:rFonts w:hint="default"/>
      </w:rPr>
    </w:lvl>
  </w:abstractNum>
  <w:abstractNum w:abstractNumId="5" w15:restartNumberingAfterBreak="0">
    <w:nsid w:val="101E0D26"/>
    <w:multiLevelType w:val="multilevel"/>
    <w:tmpl w:val="0406001D"/>
    <w:styleLink w:val="1ai"/>
    <w:lvl w:ilvl="0">
      <w:start w:val="1"/>
      <w:numFmt w:val="decimal"/>
      <w:lvlText w:val="%1)"/>
      <w:lvlJc w:val="left"/>
      <w:pPr>
        <w:ind w:left="360" w:hanging="360"/>
      </w:pPr>
      <w:rPr>
        <w:rFonts w:ascii="Times New Roman" w:hAnsi="Times New Roman" w:cs="Times New Roman"/>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6" w15:restartNumberingAfterBreak="0">
    <w:nsid w:val="11837254"/>
    <w:multiLevelType w:val="multilevel"/>
    <w:tmpl w:val="6BD40C76"/>
    <w:numStyleLink w:val="ListStyle-ListAlphabet"/>
  </w:abstractNum>
  <w:abstractNum w:abstractNumId="7" w15:restartNumberingAfterBreak="0">
    <w:nsid w:val="141D3E7B"/>
    <w:multiLevelType w:val="multilevel"/>
    <w:tmpl w:val="DBF02CFE"/>
    <w:numStyleLink w:val="ListStyle-TableListBullet"/>
  </w:abstractNum>
  <w:abstractNum w:abstractNumId="8" w15:restartNumberingAfterBreak="0">
    <w:nsid w:val="197C6BC6"/>
    <w:multiLevelType w:val="multilevel"/>
    <w:tmpl w:val="6BD40C76"/>
    <w:styleLink w:val="ListStyle-ListAlphabet"/>
    <w:lvl w:ilvl="0">
      <w:start w:val="1"/>
      <w:numFmt w:val="lowerLetter"/>
      <w:pStyle w:val="ListAlphabet"/>
      <w:lvlText w:val="%1."/>
      <w:lvlJc w:val="left"/>
      <w:pPr>
        <w:ind w:left="284" w:hanging="284"/>
      </w:pPr>
      <w:rPr>
        <w:rFonts w:asciiTheme="minorHAnsi" w:hAnsiTheme="minorHAnsi" w:hint="default"/>
      </w:rPr>
    </w:lvl>
    <w:lvl w:ilvl="1">
      <w:start w:val="1"/>
      <w:numFmt w:val="lowerRoman"/>
      <w:pStyle w:val="ListAlphabet2"/>
      <w:lvlText w:val="%2."/>
      <w:lvlJc w:val="left"/>
      <w:pPr>
        <w:ind w:left="568" w:hanging="284"/>
      </w:pPr>
      <w:rPr>
        <w:rFonts w:asciiTheme="minorHAnsi" w:hAnsiTheme="minorHAnsi" w:hint="default"/>
      </w:rPr>
    </w:lvl>
    <w:lvl w:ilvl="2">
      <w:start w:val="1"/>
      <w:numFmt w:val="decimal"/>
      <w:pStyle w:val="ListAlphabet3"/>
      <w:lvlText w:val="%3."/>
      <w:lvlJc w:val="left"/>
      <w:pPr>
        <w:ind w:left="852" w:hanging="284"/>
      </w:pPr>
      <w:rPr>
        <w:rFonts w:asciiTheme="minorHAnsi" w:hAnsiTheme="minorHAnsi" w:hint="default"/>
      </w:rPr>
    </w:lvl>
    <w:lvl w:ilvl="3">
      <w:start w:val="1"/>
      <w:numFmt w:val="lowerLetter"/>
      <w:lvlText w:val="%4)"/>
      <w:lvlJc w:val="left"/>
      <w:pPr>
        <w:ind w:left="1136" w:hanging="284"/>
      </w:pPr>
      <w:rPr>
        <w:rFonts w:asciiTheme="minorHAnsi" w:hAnsiTheme="minorHAnsi" w:hint="default"/>
      </w:rPr>
    </w:lvl>
    <w:lvl w:ilvl="4">
      <w:start w:val="1"/>
      <w:numFmt w:val="lowerRoman"/>
      <w:lvlText w:val="%5)"/>
      <w:lvlJc w:val="left"/>
      <w:pPr>
        <w:ind w:left="1420" w:hanging="284"/>
      </w:pPr>
      <w:rPr>
        <w:rFonts w:asciiTheme="minorHAnsi" w:hAnsiTheme="minorHAnsi" w:hint="default"/>
      </w:rPr>
    </w:lvl>
    <w:lvl w:ilvl="5">
      <w:start w:val="1"/>
      <w:numFmt w:val="decimal"/>
      <w:lvlText w:val="%6)"/>
      <w:lvlJc w:val="left"/>
      <w:pPr>
        <w:ind w:left="1704" w:hanging="284"/>
      </w:pPr>
      <w:rPr>
        <w:rFonts w:asciiTheme="minorHAnsi" w:hAnsiTheme="minorHAnsi" w:hint="default"/>
      </w:rPr>
    </w:lvl>
    <w:lvl w:ilvl="6">
      <w:start w:val="1"/>
      <w:numFmt w:val="lowerLetter"/>
      <w:lvlText w:val="(%7)"/>
      <w:lvlJc w:val="left"/>
      <w:pPr>
        <w:ind w:left="1988" w:hanging="284"/>
      </w:pPr>
      <w:rPr>
        <w:rFonts w:asciiTheme="minorHAnsi" w:hAnsiTheme="minorHAnsi" w:hint="default"/>
      </w:rPr>
    </w:lvl>
    <w:lvl w:ilvl="7">
      <w:start w:val="1"/>
      <w:numFmt w:val="lowerRoman"/>
      <w:lvlText w:val="(%8)"/>
      <w:lvlJc w:val="left"/>
      <w:pPr>
        <w:ind w:left="2272" w:hanging="284"/>
      </w:pPr>
      <w:rPr>
        <w:rFonts w:asciiTheme="minorHAnsi" w:hAnsiTheme="minorHAnsi" w:hint="default"/>
      </w:rPr>
    </w:lvl>
    <w:lvl w:ilvl="8">
      <w:start w:val="1"/>
      <w:numFmt w:val="decimal"/>
      <w:lvlText w:val="(%9)"/>
      <w:lvlJc w:val="left"/>
      <w:pPr>
        <w:ind w:left="2556" w:hanging="284"/>
      </w:pPr>
      <w:rPr>
        <w:rFonts w:asciiTheme="minorHAnsi" w:hAnsiTheme="minorHAnsi" w:hint="default"/>
      </w:rPr>
    </w:lvl>
  </w:abstractNum>
  <w:abstractNum w:abstractNumId="9" w15:restartNumberingAfterBreak="0">
    <w:nsid w:val="1BEF4C0A"/>
    <w:multiLevelType w:val="multilevel"/>
    <w:tmpl w:val="0486E33C"/>
    <w:numStyleLink w:val="ListStyle-AppendixHeading"/>
  </w:abstractNum>
  <w:abstractNum w:abstractNumId="10" w15:restartNumberingAfterBreak="0">
    <w:nsid w:val="1E1B3059"/>
    <w:multiLevelType w:val="multilevel"/>
    <w:tmpl w:val="DAD4A89A"/>
    <w:styleLink w:val="ListStyle-ListNumber"/>
    <w:lvl w:ilvl="0">
      <w:start w:val="1"/>
      <w:numFmt w:val="decimal"/>
      <w:pStyle w:val="a"/>
      <w:lvlText w:val="%1."/>
      <w:lvlJc w:val="left"/>
      <w:pPr>
        <w:ind w:left="340" w:hanging="340"/>
      </w:pPr>
      <w:rPr>
        <w:rFonts w:asciiTheme="minorHAnsi" w:hAnsiTheme="minorHAnsi" w:hint="default"/>
      </w:rPr>
    </w:lvl>
    <w:lvl w:ilvl="1">
      <w:start w:val="1"/>
      <w:numFmt w:val="lowerLetter"/>
      <w:pStyle w:val="20"/>
      <w:lvlText w:val="%2."/>
      <w:lvlJc w:val="left"/>
      <w:pPr>
        <w:ind w:left="680" w:hanging="340"/>
      </w:pPr>
      <w:rPr>
        <w:rFonts w:asciiTheme="minorHAnsi" w:hAnsiTheme="minorHAnsi" w:hint="default"/>
      </w:rPr>
    </w:lvl>
    <w:lvl w:ilvl="2">
      <w:start w:val="1"/>
      <w:numFmt w:val="bullet"/>
      <w:pStyle w:val="30"/>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lowerRoman"/>
      <w:lvlText w:val="%6."/>
      <w:lvlJc w:val="left"/>
      <w:pPr>
        <w:ind w:left="2040" w:hanging="340"/>
      </w:pPr>
      <w:rPr>
        <w:rFonts w:hint="default"/>
        <w:color w:val="auto"/>
      </w:rPr>
    </w:lvl>
    <w:lvl w:ilvl="6">
      <w:start w:val="1"/>
      <w:numFmt w:val="decimal"/>
      <w:lvlText w:val="%7."/>
      <w:lvlJc w:val="left"/>
      <w:pPr>
        <w:ind w:left="2380" w:hanging="340"/>
      </w:pPr>
      <w:rPr>
        <w:rFonts w:hint="default"/>
        <w:color w:val="auto"/>
      </w:rPr>
    </w:lvl>
    <w:lvl w:ilvl="7">
      <w:start w:val="1"/>
      <w:numFmt w:val="lowerLetter"/>
      <w:lvlText w:val="%8."/>
      <w:lvlJc w:val="left"/>
      <w:pPr>
        <w:ind w:left="2720" w:hanging="340"/>
      </w:pPr>
      <w:rPr>
        <w:rFonts w:hint="default"/>
        <w:color w:val="auto"/>
      </w:rPr>
    </w:lvl>
    <w:lvl w:ilvl="8">
      <w:start w:val="1"/>
      <w:numFmt w:val="lowerRoman"/>
      <w:lvlText w:val="%9."/>
      <w:lvlJc w:val="left"/>
      <w:pPr>
        <w:ind w:left="3060" w:hanging="340"/>
      </w:pPr>
      <w:rPr>
        <w:rFonts w:hint="default"/>
        <w:color w:val="auto"/>
      </w:rPr>
    </w:lvl>
  </w:abstractNum>
  <w:abstractNum w:abstractNumId="11" w15:restartNumberingAfterBreak="0">
    <w:nsid w:val="2019191E"/>
    <w:multiLevelType w:val="multilevel"/>
    <w:tmpl w:val="0486E33C"/>
    <w:styleLink w:val="ListStyle-AppendixHeading"/>
    <w:lvl w:ilvl="0">
      <w:start w:val="1"/>
      <w:numFmt w:val="upperLetter"/>
      <w:pStyle w:val="7"/>
      <w:suff w:val="nothing"/>
      <w:lvlText w:val="Appendix %1"/>
      <w:lvlJc w:val="left"/>
      <w:pPr>
        <w:ind w:left="0" w:firstLine="0"/>
      </w:pPr>
      <w:rPr>
        <w:rFonts w:asciiTheme="minorHAnsi" w:hAnsiTheme="minorHAnsi" w:hint="default"/>
      </w:rPr>
    </w:lvl>
    <w:lvl w:ilvl="1">
      <w:start w:val="1"/>
      <w:numFmt w:val="decimal"/>
      <w:lvlText w:val="%1.%2"/>
      <w:lvlJc w:val="left"/>
      <w:pPr>
        <w:ind w:left="1134" w:hanging="1134"/>
      </w:pPr>
      <w:rPr>
        <w:rFonts w:hint="default"/>
      </w:rPr>
    </w:lvl>
    <w:lvl w:ilvl="2">
      <w:start w:val="1"/>
      <w:numFmt w:val="decimal"/>
      <w:lvlText w:val="%1.%2.%3"/>
      <w:lvlJc w:val="left"/>
      <w:pPr>
        <w:tabs>
          <w:tab w:val="num" w:pos="0"/>
        </w:tabs>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134" w:hanging="1134"/>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2" w15:restartNumberingAfterBreak="0">
    <w:nsid w:val="237E50CA"/>
    <w:multiLevelType w:val="multilevel"/>
    <w:tmpl w:val="4ECA1CDC"/>
    <w:styleLink w:val="ListStyle-TableListNumber"/>
    <w:lvl w:ilvl="0">
      <w:start w:val="1"/>
      <w:numFmt w:val="decimal"/>
      <w:pStyle w:val="Table-ListNumber"/>
      <w:lvlText w:val="%1."/>
      <w:lvlJc w:val="left"/>
      <w:pPr>
        <w:ind w:left="340" w:hanging="227"/>
      </w:pPr>
      <w:rPr>
        <w:rFonts w:asciiTheme="minorHAnsi" w:hAnsiTheme="minorHAnsi" w:hint="default"/>
      </w:rPr>
    </w:lvl>
    <w:lvl w:ilvl="1">
      <w:start w:val="1"/>
      <w:numFmt w:val="lowerLetter"/>
      <w:pStyle w:val="Table-ListNumber2"/>
      <w:lvlText w:val="%2."/>
      <w:lvlJc w:val="left"/>
      <w:pPr>
        <w:ind w:left="567" w:hanging="227"/>
      </w:pPr>
      <w:rPr>
        <w:rFonts w:asciiTheme="minorHAnsi" w:hAnsiTheme="minorHAnsi" w:hint="default"/>
      </w:rPr>
    </w:lvl>
    <w:lvl w:ilvl="2">
      <w:start w:val="1"/>
      <w:numFmt w:val="bullet"/>
      <w:pStyle w:val="Table-ListNumber3"/>
      <w:lvlText w:val=""/>
      <w:lvlJc w:val="left"/>
      <w:pPr>
        <w:ind w:left="794" w:hanging="227"/>
      </w:pPr>
      <w:rPr>
        <w:rFonts w:ascii="Symbol" w:hAnsi="Symbol" w:hint="default"/>
        <w:color w:val="auto"/>
      </w:rPr>
    </w:lvl>
    <w:lvl w:ilvl="3">
      <w:start w:val="1"/>
      <w:numFmt w:val="decimal"/>
      <w:lvlText w:val="%4."/>
      <w:lvlJc w:val="left"/>
      <w:pPr>
        <w:ind w:left="1021" w:hanging="227"/>
      </w:pPr>
      <w:rPr>
        <w:rFonts w:asciiTheme="minorHAnsi" w:hAnsiTheme="minorHAnsi" w:hint="default"/>
      </w:rPr>
    </w:lvl>
    <w:lvl w:ilvl="4">
      <w:start w:val="1"/>
      <w:numFmt w:val="lowerLetter"/>
      <w:lvlText w:val="%5."/>
      <w:lvlJc w:val="left"/>
      <w:pPr>
        <w:ind w:left="1248" w:hanging="227"/>
      </w:pPr>
      <w:rPr>
        <w:rFonts w:asciiTheme="minorHAnsi" w:hAnsiTheme="minorHAnsi" w:hint="default"/>
      </w:rPr>
    </w:lvl>
    <w:lvl w:ilvl="5">
      <w:start w:val="1"/>
      <w:numFmt w:val="bullet"/>
      <w:lvlText w:val=""/>
      <w:lvlJc w:val="left"/>
      <w:pPr>
        <w:ind w:left="1475" w:hanging="227"/>
      </w:pPr>
      <w:rPr>
        <w:rFonts w:ascii="Symbol" w:hAnsi="Symbol" w:hint="default"/>
        <w:color w:val="auto"/>
      </w:rPr>
    </w:lvl>
    <w:lvl w:ilvl="6">
      <w:start w:val="1"/>
      <w:numFmt w:val="decimal"/>
      <w:lvlText w:val="%7."/>
      <w:lvlJc w:val="left"/>
      <w:pPr>
        <w:ind w:left="1702" w:hanging="227"/>
      </w:pPr>
      <w:rPr>
        <w:rFonts w:asciiTheme="minorHAnsi" w:hAnsiTheme="minorHAnsi" w:hint="default"/>
      </w:rPr>
    </w:lvl>
    <w:lvl w:ilvl="7">
      <w:start w:val="1"/>
      <w:numFmt w:val="lowerLetter"/>
      <w:lvlText w:val="%8."/>
      <w:lvlJc w:val="left"/>
      <w:pPr>
        <w:ind w:left="1929" w:hanging="227"/>
      </w:pPr>
      <w:rPr>
        <w:rFonts w:asciiTheme="minorHAnsi" w:hAnsiTheme="minorHAnsi" w:hint="default"/>
      </w:rPr>
    </w:lvl>
    <w:lvl w:ilvl="8">
      <w:start w:val="1"/>
      <w:numFmt w:val="bullet"/>
      <w:lvlText w:val=""/>
      <w:lvlJc w:val="left"/>
      <w:pPr>
        <w:ind w:left="2156" w:hanging="227"/>
      </w:pPr>
      <w:rPr>
        <w:rFonts w:ascii="Symbol" w:hAnsi="Symbol" w:hint="default"/>
        <w:color w:val="auto"/>
      </w:rPr>
    </w:lvl>
  </w:abstractNum>
  <w:abstractNum w:abstractNumId="13" w15:restartNumberingAfterBreak="0">
    <w:nsid w:val="293E5D08"/>
    <w:multiLevelType w:val="multilevel"/>
    <w:tmpl w:val="D8CA6BB0"/>
    <w:numStyleLink w:val="ListStyle-ListBulletNoSpacing"/>
  </w:abstractNum>
  <w:abstractNum w:abstractNumId="14" w15:restartNumberingAfterBreak="0">
    <w:nsid w:val="2A8574FB"/>
    <w:multiLevelType w:val="multilevel"/>
    <w:tmpl w:val="BA968C96"/>
    <w:styleLink w:val="ListStyle-ListNumberNoSpacing"/>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bullet"/>
      <w:lvlText w:val=""/>
      <w:lvlJc w:val="left"/>
      <w:pPr>
        <w:ind w:left="1020" w:hanging="340"/>
      </w:pPr>
      <w:rPr>
        <w:rFonts w:ascii="Symbol" w:hAnsi="Symbol"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bullet"/>
      <w:lvlText w:val=""/>
      <w:lvlJc w:val="left"/>
      <w:pPr>
        <w:ind w:left="2040" w:hanging="340"/>
      </w:pPr>
      <w:rPr>
        <w:rFonts w:ascii="Symbol" w:hAnsi="Symbol"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bullet"/>
      <w:lvlText w:val=""/>
      <w:lvlJc w:val="left"/>
      <w:pPr>
        <w:ind w:left="3060" w:hanging="340"/>
      </w:pPr>
      <w:rPr>
        <w:rFonts w:ascii="Symbol" w:hAnsi="Symbol" w:hint="default"/>
      </w:rPr>
    </w:lvl>
  </w:abstractNum>
  <w:abstractNum w:abstractNumId="15" w15:restartNumberingAfterBreak="0">
    <w:nsid w:val="2E8A1732"/>
    <w:multiLevelType w:val="multilevel"/>
    <w:tmpl w:val="D8CA6BB0"/>
    <w:styleLink w:val="ListStyle-ListBulletNoSpacing"/>
    <w:lvl w:ilvl="0">
      <w:start w:val="1"/>
      <w:numFmt w:val="bullet"/>
      <w:pStyle w:val="ListBulletNoSpacing"/>
      <w:lvlText w:val=""/>
      <w:lvlJc w:val="left"/>
      <w:pPr>
        <w:ind w:left="340" w:hanging="340"/>
      </w:pPr>
      <w:rPr>
        <w:rFonts w:ascii="Symbol" w:hAnsi="Symbol" w:hint="default"/>
      </w:rPr>
    </w:lvl>
    <w:lvl w:ilvl="1">
      <w:start w:val="1"/>
      <w:numFmt w:val="bullet"/>
      <w:pStyle w:val="ListBulletNoSpacing2"/>
      <w:lvlText w:val=""/>
      <w:lvlJc w:val="left"/>
      <w:pPr>
        <w:ind w:left="680" w:hanging="340"/>
      </w:pPr>
      <w:rPr>
        <w:rFonts w:ascii="Symbol" w:hAnsi="Symbol" w:hint="default"/>
        <w:color w:val="auto"/>
      </w:rPr>
    </w:lvl>
    <w:lvl w:ilvl="2">
      <w:start w:val="1"/>
      <w:numFmt w:val="bullet"/>
      <w:pStyle w:val="ListBulletNoSpacing3"/>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bullet"/>
      <w:lvlText w:val=""/>
      <w:lvlJc w:val="left"/>
      <w:pPr>
        <w:ind w:left="2040" w:hanging="340"/>
      </w:pPr>
      <w:rPr>
        <w:rFonts w:ascii="Symbol" w:hAnsi="Symbol" w:hint="default"/>
        <w:color w:val="auto"/>
      </w:rPr>
    </w:lvl>
    <w:lvl w:ilvl="6">
      <w:start w:val="1"/>
      <w:numFmt w:val="bullet"/>
      <w:lvlText w:val=""/>
      <w:lvlJc w:val="left"/>
      <w:pPr>
        <w:ind w:left="2380" w:hanging="340"/>
      </w:pPr>
      <w:rPr>
        <w:rFonts w:ascii="Symbol" w:hAnsi="Symbol" w:hint="default"/>
        <w:color w:val="auto"/>
      </w:rPr>
    </w:lvl>
    <w:lvl w:ilvl="7">
      <w:start w:val="1"/>
      <w:numFmt w:val="bullet"/>
      <w:lvlText w:val=""/>
      <w:lvlJc w:val="left"/>
      <w:pPr>
        <w:ind w:left="2720" w:hanging="340"/>
      </w:pPr>
      <w:rPr>
        <w:rFonts w:ascii="Symbol" w:hAnsi="Symbol" w:hint="default"/>
        <w:color w:val="auto"/>
      </w:rPr>
    </w:lvl>
    <w:lvl w:ilvl="8">
      <w:start w:val="1"/>
      <w:numFmt w:val="bullet"/>
      <w:lvlText w:val=""/>
      <w:lvlJc w:val="left"/>
      <w:pPr>
        <w:ind w:left="3060" w:hanging="340"/>
      </w:pPr>
      <w:rPr>
        <w:rFonts w:ascii="Symbol" w:hAnsi="Symbol" w:hint="default"/>
        <w:color w:val="auto"/>
      </w:rPr>
    </w:lvl>
  </w:abstractNum>
  <w:abstractNum w:abstractNumId="16" w15:restartNumberingAfterBreak="0">
    <w:nsid w:val="3252294E"/>
    <w:multiLevelType w:val="hybridMultilevel"/>
    <w:tmpl w:val="312235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34DD3967"/>
    <w:multiLevelType w:val="multilevel"/>
    <w:tmpl w:val="4ECA1CDC"/>
    <w:numStyleLink w:val="ListStyle-TableListNumber"/>
  </w:abstractNum>
  <w:abstractNum w:abstractNumId="18" w15:restartNumberingAfterBreak="0">
    <w:nsid w:val="486F0B62"/>
    <w:multiLevelType w:val="multilevel"/>
    <w:tmpl w:val="E9CA6A6C"/>
    <w:styleLink w:val="ListStyle-ListBullet"/>
    <w:lvl w:ilvl="0">
      <w:start w:val="1"/>
      <w:numFmt w:val="bullet"/>
      <w:pStyle w:val="a0"/>
      <w:lvlText w:val=""/>
      <w:lvlJc w:val="left"/>
      <w:pPr>
        <w:ind w:left="340" w:hanging="340"/>
      </w:pPr>
      <w:rPr>
        <w:rFonts w:ascii="Symbol" w:hAnsi="Symbol" w:hint="default"/>
      </w:rPr>
    </w:lvl>
    <w:lvl w:ilvl="1">
      <w:start w:val="1"/>
      <w:numFmt w:val="bullet"/>
      <w:pStyle w:val="21"/>
      <w:lvlText w:val=""/>
      <w:lvlJc w:val="left"/>
      <w:pPr>
        <w:ind w:left="680" w:hanging="340"/>
      </w:pPr>
      <w:rPr>
        <w:rFonts w:ascii="Symbol" w:hAnsi="Symbol" w:hint="default"/>
        <w:color w:val="auto"/>
      </w:rPr>
    </w:lvl>
    <w:lvl w:ilvl="2">
      <w:start w:val="1"/>
      <w:numFmt w:val="bullet"/>
      <w:pStyle w:val="31"/>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bullet"/>
      <w:lvlText w:val=""/>
      <w:lvlJc w:val="left"/>
      <w:pPr>
        <w:ind w:left="2040" w:hanging="340"/>
      </w:pPr>
      <w:rPr>
        <w:rFonts w:ascii="Symbol" w:hAnsi="Symbol" w:hint="default"/>
        <w:color w:val="auto"/>
      </w:rPr>
    </w:lvl>
    <w:lvl w:ilvl="6">
      <w:start w:val="1"/>
      <w:numFmt w:val="bullet"/>
      <w:lvlText w:val=""/>
      <w:lvlJc w:val="left"/>
      <w:pPr>
        <w:ind w:left="2380" w:hanging="340"/>
      </w:pPr>
      <w:rPr>
        <w:rFonts w:ascii="Symbol" w:hAnsi="Symbol" w:hint="default"/>
        <w:color w:val="auto"/>
      </w:rPr>
    </w:lvl>
    <w:lvl w:ilvl="7">
      <w:start w:val="1"/>
      <w:numFmt w:val="bullet"/>
      <w:lvlText w:val=""/>
      <w:lvlJc w:val="left"/>
      <w:pPr>
        <w:ind w:left="2720" w:hanging="340"/>
      </w:pPr>
      <w:rPr>
        <w:rFonts w:ascii="Symbol" w:hAnsi="Symbol" w:hint="default"/>
        <w:color w:val="auto"/>
      </w:rPr>
    </w:lvl>
    <w:lvl w:ilvl="8">
      <w:start w:val="1"/>
      <w:numFmt w:val="bullet"/>
      <w:lvlText w:val=""/>
      <w:lvlJc w:val="left"/>
      <w:pPr>
        <w:ind w:left="3060" w:hanging="340"/>
      </w:pPr>
      <w:rPr>
        <w:rFonts w:ascii="Symbol" w:hAnsi="Symbol" w:hint="default"/>
        <w:color w:val="auto"/>
      </w:rPr>
    </w:lvl>
  </w:abstractNum>
  <w:abstractNum w:abstractNumId="19" w15:restartNumberingAfterBreak="0">
    <w:nsid w:val="4C687BF7"/>
    <w:multiLevelType w:val="multilevel"/>
    <w:tmpl w:val="CA3607A4"/>
    <w:numStyleLink w:val="ListStyle-Headings"/>
  </w:abstractNum>
  <w:abstractNum w:abstractNumId="20" w15:restartNumberingAfterBreak="0">
    <w:nsid w:val="55560836"/>
    <w:multiLevelType w:val="multilevel"/>
    <w:tmpl w:val="DBF02CFE"/>
    <w:styleLink w:val="ListStyle-TableListBullet"/>
    <w:lvl w:ilvl="0">
      <w:start w:val="1"/>
      <w:numFmt w:val="bullet"/>
      <w:pStyle w:val="Table-ListBullet"/>
      <w:lvlText w:val="•"/>
      <w:lvlJc w:val="left"/>
      <w:pPr>
        <w:ind w:left="340" w:hanging="227"/>
      </w:pPr>
      <w:rPr>
        <w:rFonts w:asciiTheme="minorHAnsi" w:hAnsiTheme="minorHAnsi" w:cs="Times New Roman" w:hint="default"/>
      </w:rPr>
    </w:lvl>
    <w:lvl w:ilvl="1">
      <w:start w:val="1"/>
      <w:numFmt w:val="bullet"/>
      <w:pStyle w:val="Table-ListBullet2"/>
      <w:lvlText w:val=""/>
      <w:lvlJc w:val="left"/>
      <w:pPr>
        <w:ind w:left="567" w:hanging="227"/>
      </w:pPr>
      <w:rPr>
        <w:rFonts w:ascii="Symbol" w:hAnsi="Symbol" w:hint="default"/>
        <w:color w:val="auto"/>
      </w:rPr>
    </w:lvl>
    <w:lvl w:ilvl="2">
      <w:start w:val="1"/>
      <w:numFmt w:val="bullet"/>
      <w:pStyle w:val="Table-ListBullet3"/>
      <w:lvlText w:val=""/>
      <w:lvlJc w:val="left"/>
      <w:pPr>
        <w:ind w:left="794" w:hanging="227"/>
      </w:pPr>
      <w:rPr>
        <w:rFonts w:ascii="Symbol" w:hAnsi="Symbol" w:hint="default"/>
        <w:color w:val="auto"/>
      </w:rPr>
    </w:lvl>
    <w:lvl w:ilvl="3">
      <w:start w:val="1"/>
      <w:numFmt w:val="bullet"/>
      <w:lvlText w:val="•"/>
      <w:lvlJc w:val="left"/>
      <w:pPr>
        <w:ind w:left="1021" w:hanging="227"/>
      </w:pPr>
      <w:rPr>
        <w:rFonts w:ascii="Times New Roman" w:hAnsi="Times New Roman" w:cs="Times New Roman" w:hint="default"/>
      </w:rPr>
    </w:lvl>
    <w:lvl w:ilvl="4">
      <w:start w:val="1"/>
      <w:numFmt w:val="bullet"/>
      <w:lvlText w:val=""/>
      <w:lvlJc w:val="left"/>
      <w:pPr>
        <w:ind w:left="1248" w:hanging="227"/>
      </w:pPr>
      <w:rPr>
        <w:rFonts w:ascii="Symbol" w:hAnsi="Symbol" w:hint="default"/>
        <w:color w:val="auto"/>
      </w:rPr>
    </w:lvl>
    <w:lvl w:ilvl="5">
      <w:start w:val="1"/>
      <w:numFmt w:val="bullet"/>
      <w:lvlText w:val=""/>
      <w:lvlJc w:val="left"/>
      <w:pPr>
        <w:ind w:left="1475" w:hanging="227"/>
      </w:pPr>
      <w:rPr>
        <w:rFonts w:ascii="Symbol" w:hAnsi="Symbol" w:hint="default"/>
        <w:color w:val="auto"/>
      </w:rPr>
    </w:lvl>
    <w:lvl w:ilvl="6">
      <w:start w:val="1"/>
      <w:numFmt w:val="bullet"/>
      <w:lvlText w:val="•"/>
      <w:lvlJc w:val="left"/>
      <w:pPr>
        <w:ind w:left="1702" w:hanging="227"/>
      </w:pPr>
      <w:rPr>
        <w:rFonts w:ascii="Times New Roman" w:hAnsi="Times New Roman" w:cs="Times New Roman" w:hint="default"/>
      </w:rPr>
    </w:lvl>
    <w:lvl w:ilvl="7">
      <w:start w:val="1"/>
      <w:numFmt w:val="bullet"/>
      <w:lvlText w:val=""/>
      <w:lvlJc w:val="left"/>
      <w:pPr>
        <w:ind w:left="1929" w:hanging="227"/>
      </w:pPr>
      <w:rPr>
        <w:rFonts w:ascii="Symbol" w:hAnsi="Symbol" w:hint="default"/>
        <w:color w:val="auto"/>
      </w:rPr>
    </w:lvl>
    <w:lvl w:ilvl="8">
      <w:start w:val="1"/>
      <w:numFmt w:val="bullet"/>
      <w:lvlText w:val=""/>
      <w:lvlJc w:val="left"/>
      <w:pPr>
        <w:ind w:left="2156" w:hanging="227"/>
      </w:pPr>
      <w:rPr>
        <w:rFonts w:ascii="Symbol" w:hAnsi="Symbol" w:hint="default"/>
        <w:color w:val="auto"/>
      </w:rPr>
    </w:lvl>
  </w:abstractNum>
  <w:abstractNum w:abstractNumId="21" w15:restartNumberingAfterBreak="0">
    <w:nsid w:val="5C7137E1"/>
    <w:multiLevelType w:val="multilevel"/>
    <w:tmpl w:val="5B3696F2"/>
    <w:lvl w:ilvl="0">
      <w:start w:val="1"/>
      <w:numFmt w:val="decimal"/>
      <w:pStyle w:val="ListNumberNoSpacing"/>
      <w:lvlText w:val="%1."/>
      <w:lvlJc w:val="left"/>
      <w:pPr>
        <w:ind w:left="340" w:hanging="340"/>
      </w:pPr>
      <w:rPr>
        <w:rFonts w:hint="default"/>
      </w:rPr>
    </w:lvl>
    <w:lvl w:ilvl="1">
      <w:start w:val="1"/>
      <w:numFmt w:val="lowerLetter"/>
      <w:pStyle w:val="ListNumberNoSpacing2"/>
      <w:lvlText w:val="%2."/>
      <w:lvlJc w:val="left"/>
      <w:pPr>
        <w:ind w:left="680" w:hanging="340"/>
      </w:pPr>
      <w:rPr>
        <w:rFonts w:hint="default"/>
      </w:rPr>
    </w:lvl>
    <w:lvl w:ilvl="2">
      <w:start w:val="1"/>
      <w:numFmt w:val="bullet"/>
      <w:pStyle w:val="ListNumberNoSpacing3"/>
      <w:lvlText w:val=""/>
      <w:lvlJc w:val="left"/>
      <w:pPr>
        <w:ind w:left="1020" w:hanging="340"/>
      </w:pPr>
      <w:rPr>
        <w:rFonts w:ascii="Symbol" w:hAnsi="Symbol"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bullet"/>
      <w:lvlText w:val=""/>
      <w:lvlJc w:val="left"/>
      <w:pPr>
        <w:ind w:left="2040" w:hanging="340"/>
      </w:pPr>
      <w:rPr>
        <w:rFonts w:ascii="Symbol" w:hAnsi="Symbol"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bullet"/>
      <w:lvlText w:val=""/>
      <w:lvlJc w:val="left"/>
      <w:pPr>
        <w:ind w:left="3060" w:hanging="340"/>
      </w:pPr>
      <w:rPr>
        <w:rFonts w:ascii="Symbol" w:hAnsi="Symbol" w:hint="default"/>
      </w:rPr>
    </w:lvl>
  </w:abstractNum>
  <w:abstractNum w:abstractNumId="22" w15:restartNumberingAfterBreak="0">
    <w:nsid w:val="5C934686"/>
    <w:multiLevelType w:val="multilevel"/>
    <w:tmpl w:val="DAD4A89A"/>
    <w:numStyleLink w:val="ListStyle-ListNumber"/>
  </w:abstractNum>
  <w:abstractNum w:abstractNumId="23" w15:restartNumberingAfterBreak="0">
    <w:nsid w:val="5F8D72FB"/>
    <w:multiLevelType w:val="multilevel"/>
    <w:tmpl w:val="E206AE8E"/>
    <w:styleLink w:val="ListStyle-HeadingsNoNumber"/>
    <w:lvl w:ilvl="0">
      <w:start w:val="1"/>
      <w:numFmt w:val="none"/>
      <w:pStyle w:val="Heading1NoNumber"/>
      <w:lvlText w:val=""/>
      <w:lvlJc w:val="left"/>
      <w:pPr>
        <w:ind w:left="0" w:firstLine="0"/>
      </w:pPr>
      <w:rPr>
        <w:rFonts w:hint="default"/>
      </w:rPr>
    </w:lvl>
    <w:lvl w:ilvl="1">
      <w:start w:val="1"/>
      <w:numFmt w:val="none"/>
      <w:lvlRestart w:val="0"/>
      <w:pStyle w:val="Heading2NoNumber"/>
      <w:lvlText w:val=""/>
      <w:lvlJc w:val="left"/>
      <w:pPr>
        <w:ind w:left="0" w:firstLine="0"/>
      </w:pPr>
      <w:rPr>
        <w:rFonts w:hint="default"/>
      </w:rPr>
    </w:lvl>
    <w:lvl w:ilvl="2">
      <w:start w:val="1"/>
      <w:numFmt w:val="none"/>
      <w:lvlRestart w:val="0"/>
      <w:pStyle w:val="Heading3NoNumber"/>
      <w:lvlText w:val=""/>
      <w:lvlJc w:val="left"/>
      <w:pPr>
        <w:ind w:left="0" w:firstLine="0"/>
      </w:pPr>
      <w:rPr>
        <w:rFonts w:hint="default"/>
      </w:rPr>
    </w:lvl>
    <w:lvl w:ilvl="3">
      <w:start w:val="1"/>
      <w:numFmt w:val="none"/>
      <w:lvlRestart w:val="0"/>
      <w:pStyle w:val="Heading4NoNumber"/>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24" w15:restartNumberingAfterBreak="0">
    <w:nsid w:val="600B600B"/>
    <w:multiLevelType w:val="multilevel"/>
    <w:tmpl w:val="CD6ADD40"/>
    <w:styleLink w:val="Style1"/>
    <w:lvl w:ilvl="0">
      <w:start w:val="1"/>
      <w:numFmt w:val="bullet"/>
      <w:lvlText w:val=""/>
      <w:lvlJc w:val="left"/>
      <w:pPr>
        <w:ind w:left="720" w:hanging="360"/>
      </w:pPr>
      <w:rPr>
        <w:rFonts w:ascii="Symbol" w:hAnsi="Symbol" w:hint="default"/>
        <w:sz w:val="22"/>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5" w15:restartNumberingAfterBreak="0">
    <w:nsid w:val="6A713FE6"/>
    <w:multiLevelType w:val="multilevel"/>
    <w:tmpl w:val="E9CA6A6C"/>
    <w:numStyleLink w:val="ListStyle-ListBullet"/>
  </w:abstractNum>
  <w:abstractNum w:abstractNumId="26" w15:restartNumberingAfterBreak="0">
    <w:nsid w:val="77536A25"/>
    <w:multiLevelType w:val="multilevel"/>
    <w:tmpl w:val="DBF02CFE"/>
    <w:numStyleLink w:val="ListStyle-TableListBullet"/>
  </w:abstractNum>
  <w:abstractNum w:abstractNumId="27" w15:restartNumberingAfterBreak="0">
    <w:nsid w:val="7F216990"/>
    <w:multiLevelType w:val="multilevel"/>
    <w:tmpl w:val="0406001F"/>
    <w:styleLink w:val="111111"/>
    <w:lvl w:ilvl="0">
      <w:start w:val="1"/>
      <w:numFmt w:val="decimal"/>
      <w:lvlText w:val="%1."/>
      <w:lvlJc w:val="left"/>
      <w:pPr>
        <w:ind w:left="360" w:hanging="360"/>
      </w:pPr>
      <w:rPr>
        <w:rFonts w:ascii="Times New Roman" w:hAnsi="Times New Roman" w:cs="Times New Roman"/>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8" w15:restartNumberingAfterBreak="0">
    <w:nsid w:val="7F6C343D"/>
    <w:multiLevelType w:val="multilevel"/>
    <w:tmpl w:val="E206AE8E"/>
    <w:numStyleLink w:val="ListStyle-HeadingsNoNumber"/>
  </w:abstractNum>
  <w:num w:numId="1" w16cid:durableId="243883305">
    <w:abstractNumId w:val="14"/>
  </w:num>
  <w:num w:numId="2" w16cid:durableId="1405956919">
    <w:abstractNumId w:val="11"/>
  </w:num>
  <w:num w:numId="3" w16cid:durableId="2106730286">
    <w:abstractNumId w:val="4"/>
  </w:num>
  <w:num w:numId="4" w16cid:durableId="448938806">
    <w:abstractNumId w:val="23"/>
  </w:num>
  <w:num w:numId="5" w16cid:durableId="41682270">
    <w:abstractNumId w:val="8"/>
  </w:num>
  <w:num w:numId="6" w16cid:durableId="1842115204">
    <w:abstractNumId w:val="18"/>
  </w:num>
  <w:num w:numId="7" w16cid:durableId="2124960015">
    <w:abstractNumId w:val="15"/>
  </w:num>
  <w:num w:numId="8" w16cid:durableId="9070124">
    <w:abstractNumId w:val="10"/>
  </w:num>
  <w:num w:numId="9" w16cid:durableId="964308245">
    <w:abstractNumId w:val="20"/>
  </w:num>
  <w:num w:numId="10" w16cid:durableId="1131284723">
    <w:abstractNumId w:val="12"/>
  </w:num>
  <w:num w:numId="11" w16cid:durableId="393237891">
    <w:abstractNumId w:val="27"/>
  </w:num>
  <w:num w:numId="12" w16cid:durableId="801921349">
    <w:abstractNumId w:val="5"/>
  </w:num>
  <w:num w:numId="13" w16cid:durableId="1471247990">
    <w:abstractNumId w:val="19"/>
  </w:num>
  <w:num w:numId="14" w16cid:durableId="65421191">
    <w:abstractNumId w:val="28"/>
  </w:num>
  <w:num w:numId="15" w16cid:durableId="745301490">
    <w:abstractNumId w:val="9"/>
  </w:num>
  <w:num w:numId="16" w16cid:durableId="1694922459">
    <w:abstractNumId w:val="6"/>
  </w:num>
  <w:num w:numId="17" w16cid:durableId="1958372477">
    <w:abstractNumId w:val="25"/>
  </w:num>
  <w:num w:numId="18" w16cid:durableId="74137447">
    <w:abstractNumId w:val="3"/>
  </w:num>
  <w:num w:numId="19" w16cid:durableId="205216763">
    <w:abstractNumId w:val="2"/>
  </w:num>
  <w:num w:numId="20" w16cid:durableId="1131752526">
    <w:abstractNumId w:val="13"/>
  </w:num>
  <w:num w:numId="21" w16cid:durableId="1391029460">
    <w:abstractNumId w:val="22"/>
  </w:num>
  <w:num w:numId="22" w16cid:durableId="261305703">
    <w:abstractNumId w:val="1"/>
  </w:num>
  <w:num w:numId="23" w16cid:durableId="1130590019">
    <w:abstractNumId w:val="0"/>
  </w:num>
  <w:num w:numId="24" w16cid:durableId="265775956">
    <w:abstractNumId w:val="21"/>
  </w:num>
  <w:num w:numId="25" w16cid:durableId="2142454236">
    <w:abstractNumId w:val="7"/>
  </w:num>
  <w:num w:numId="26" w16cid:durableId="212927853">
    <w:abstractNumId w:val="24"/>
  </w:num>
  <w:num w:numId="27" w16cid:durableId="983506552">
    <w:abstractNumId w:val="26"/>
  </w:num>
  <w:num w:numId="28" w16cid:durableId="951211653">
    <w:abstractNumId w:val="17"/>
  </w:num>
  <w:num w:numId="29" w16cid:durableId="441801269">
    <w:abstractNumId w:val="16"/>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bordersDoNotSurroundHeader/>
  <w:bordersDoNotSurroundFooter/>
  <w:attachedTemplate r:id="rId1"/>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efaultTabStop w:val="720"/>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A1A9C"/>
    <w:rsid w:val="00002AF9"/>
    <w:rsid w:val="000158D8"/>
    <w:rsid w:val="0002685B"/>
    <w:rsid w:val="000323B1"/>
    <w:rsid w:val="000339D4"/>
    <w:rsid w:val="000539BA"/>
    <w:rsid w:val="00061D0B"/>
    <w:rsid w:val="00070621"/>
    <w:rsid w:val="00071ACC"/>
    <w:rsid w:val="00080650"/>
    <w:rsid w:val="00083855"/>
    <w:rsid w:val="00085320"/>
    <w:rsid w:val="00085E97"/>
    <w:rsid w:val="00094AD4"/>
    <w:rsid w:val="000A2F0C"/>
    <w:rsid w:val="000A6891"/>
    <w:rsid w:val="000C2B5A"/>
    <w:rsid w:val="000D5F53"/>
    <w:rsid w:val="000D687F"/>
    <w:rsid w:val="000E439B"/>
    <w:rsid w:val="00100F9C"/>
    <w:rsid w:val="00106C68"/>
    <w:rsid w:val="001111E8"/>
    <w:rsid w:val="001171DB"/>
    <w:rsid w:val="00121147"/>
    <w:rsid w:val="00124FE0"/>
    <w:rsid w:val="00126012"/>
    <w:rsid w:val="001305A0"/>
    <w:rsid w:val="001364EC"/>
    <w:rsid w:val="00144441"/>
    <w:rsid w:val="0015293F"/>
    <w:rsid w:val="00152F09"/>
    <w:rsid w:val="0016577F"/>
    <w:rsid w:val="00170D9C"/>
    <w:rsid w:val="00173F99"/>
    <w:rsid w:val="00183532"/>
    <w:rsid w:val="00183B3D"/>
    <w:rsid w:val="00193B81"/>
    <w:rsid w:val="00194E2D"/>
    <w:rsid w:val="001A277D"/>
    <w:rsid w:val="001A66C4"/>
    <w:rsid w:val="001C01F4"/>
    <w:rsid w:val="001C546C"/>
    <w:rsid w:val="001D4B5D"/>
    <w:rsid w:val="001D52F9"/>
    <w:rsid w:val="001E1CDA"/>
    <w:rsid w:val="001E493E"/>
    <w:rsid w:val="001F65C4"/>
    <w:rsid w:val="001F7BF0"/>
    <w:rsid w:val="00203C24"/>
    <w:rsid w:val="00212D5F"/>
    <w:rsid w:val="00223A99"/>
    <w:rsid w:val="00226695"/>
    <w:rsid w:val="00227DA3"/>
    <w:rsid w:val="002418DE"/>
    <w:rsid w:val="002540A3"/>
    <w:rsid w:val="00255416"/>
    <w:rsid w:val="00255829"/>
    <w:rsid w:val="0025669A"/>
    <w:rsid w:val="00262801"/>
    <w:rsid w:val="00263F0F"/>
    <w:rsid w:val="00276283"/>
    <w:rsid w:val="0029210B"/>
    <w:rsid w:val="00292C1A"/>
    <w:rsid w:val="00294F31"/>
    <w:rsid w:val="00295D59"/>
    <w:rsid w:val="002A77AC"/>
    <w:rsid w:val="002D00D4"/>
    <w:rsid w:val="002D5E2D"/>
    <w:rsid w:val="002D7A8A"/>
    <w:rsid w:val="002E3F98"/>
    <w:rsid w:val="002E75F8"/>
    <w:rsid w:val="002F0E24"/>
    <w:rsid w:val="002F3DC6"/>
    <w:rsid w:val="002F73ED"/>
    <w:rsid w:val="00300B71"/>
    <w:rsid w:val="003033E6"/>
    <w:rsid w:val="003059AC"/>
    <w:rsid w:val="003113D5"/>
    <w:rsid w:val="00311E8A"/>
    <w:rsid w:val="0031410A"/>
    <w:rsid w:val="00315F8B"/>
    <w:rsid w:val="00324648"/>
    <w:rsid w:val="00325718"/>
    <w:rsid w:val="003446EF"/>
    <w:rsid w:val="003575C4"/>
    <w:rsid w:val="00364856"/>
    <w:rsid w:val="0037500E"/>
    <w:rsid w:val="003766BB"/>
    <w:rsid w:val="00386B36"/>
    <w:rsid w:val="003B2EC5"/>
    <w:rsid w:val="003B36A4"/>
    <w:rsid w:val="003C27AB"/>
    <w:rsid w:val="003C2A20"/>
    <w:rsid w:val="003C6C3F"/>
    <w:rsid w:val="003D5575"/>
    <w:rsid w:val="003E0690"/>
    <w:rsid w:val="003E169C"/>
    <w:rsid w:val="003F0E44"/>
    <w:rsid w:val="003F3487"/>
    <w:rsid w:val="003F6855"/>
    <w:rsid w:val="00400966"/>
    <w:rsid w:val="0040369B"/>
    <w:rsid w:val="004051EE"/>
    <w:rsid w:val="004412DD"/>
    <w:rsid w:val="00444A77"/>
    <w:rsid w:val="0044726C"/>
    <w:rsid w:val="00455AB2"/>
    <w:rsid w:val="004641A8"/>
    <w:rsid w:val="0047038D"/>
    <w:rsid w:val="00474DC2"/>
    <w:rsid w:val="00475984"/>
    <w:rsid w:val="00484F8A"/>
    <w:rsid w:val="0048592F"/>
    <w:rsid w:val="00485C7C"/>
    <w:rsid w:val="00486F13"/>
    <w:rsid w:val="00492075"/>
    <w:rsid w:val="004A26FA"/>
    <w:rsid w:val="004A7379"/>
    <w:rsid w:val="004B1C16"/>
    <w:rsid w:val="004B27BC"/>
    <w:rsid w:val="004C3FAB"/>
    <w:rsid w:val="004D1CED"/>
    <w:rsid w:val="004D706A"/>
    <w:rsid w:val="004E3097"/>
    <w:rsid w:val="004E5406"/>
    <w:rsid w:val="004E6917"/>
    <w:rsid w:val="004F0C35"/>
    <w:rsid w:val="004F0E5B"/>
    <w:rsid w:val="004F0F5D"/>
    <w:rsid w:val="004F1265"/>
    <w:rsid w:val="004F5FD8"/>
    <w:rsid w:val="004F7767"/>
    <w:rsid w:val="0051219A"/>
    <w:rsid w:val="005318A4"/>
    <w:rsid w:val="005327A4"/>
    <w:rsid w:val="00535BE6"/>
    <w:rsid w:val="0054141D"/>
    <w:rsid w:val="00552C74"/>
    <w:rsid w:val="005535FF"/>
    <w:rsid w:val="00563DC2"/>
    <w:rsid w:val="00564BA8"/>
    <w:rsid w:val="00566C91"/>
    <w:rsid w:val="005729D9"/>
    <w:rsid w:val="005868B3"/>
    <w:rsid w:val="005874AC"/>
    <w:rsid w:val="00587A7F"/>
    <w:rsid w:val="005920BA"/>
    <w:rsid w:val="0059464E"/>
    <w:rsid w:val="005967D0"/>
    <w:rsid w:val="0059709F"/>
    <w:rsid w:val="00597BB4"/>
    <w:rsid w:val="005A0520"/>
    <w:rsid w:val="005A29E2"/>
    <w:rsid w:val="005A2B71"/>
    <w:rsid w:val="005A3197"/>
    <w:rsid w:val="005A32D9"/>
    <w:rsid w:val="005B21F0"/>
    <w:rsid w:val="005B7C63"/>
    <w:rsid w:val="005C30CF"/>
    <w:rsid w:val="005C5630"/>
    <w:rsid w:val="005E1933"/>
    <w:rsid w:val="005E4D70"/>
    <w:rsid w:val="005E7F8D"/>
    <w:rsid w:val="005F0A1C"/>
    <w:rsid w:val="005F41C5"/>
    <w:rsid w:val="005F6F36"/>
    <w:rsid w:val="00602B2D"/>
    <w:rsid w:val="00607963"/>
    <w:rsid w:val="00607AD8"/>
    <w:rsid w:val="006143F6"/>
    <w:rsid w:val="00617923"/>
    <w:rsid w:val="0062645E"/>
    <w:rsid w:val="0063464A"/>
    <w:rsid w:val="00636284"/>
    <w:rsid w:val="00637A4B"/>
    <w:rsid w:val="00643A98"/>
    <w:rsid w:val="006537F7"/>
    <w:rsid w:val="00656817"/>
    <w:rsid w:val="0066192C"/>
    <w:rsid w:val="00661D05"/>
    <w:rsid w:val="006640D7"/>
    <w:rsid w:val="006719D8"/>
    <w:rsid w:val="006833AF"/>
    <w:rsid w:val="006948A7"/>
    <w:rsid w:val="0069668F"/>
    <w:rsid w:val="006A044B"/>
    <w:rsid w:val="006A24A4"/>
    <w:rsid w:val="006A417C"/>
    <w:rsid w:val="006A513E"/>
    <w:rsid w:val="006A5762"/>
    <w:rsid w:val="006A6DA9"/>
    <w:rsid w:val="006C452C"/>
    <w:rsid w:val="006C72E9"/>
    <w:rsid w:val="006D166E"/>
    <w:rsid w:val="006E1326"/>
    <w:rsid w:val="006F508A"/>
    <w:rsid w:val="007055A4"/>
    <w:rsid w:val="007114D0"/>
    <w:rsid w:val="007164EE"/>
    <w:rsid w:val="00736E77"/>
    <w:rsid w:val="00740E6F"/>
    <w:rsid w:val="007479D5"/>
    <w:rsid w:val="00752732"/>
    <w:rsid w:val="00753A55"/>
    <w:rsid w:val="00760A0D"/>
    <w:rsid w:val="0076181E"/>
    <w:rsid w:val="00762397"/>
    <w:rsid w:val="007642FF"/>
    <w:rsid w:val="007647EF"/>
    <w:rsid w:val="00764CAB"/>
    <w:rsid w:val="00764DB1"/>
    <w:rsid w:val="00765E26"/>
    <w:rsid w:val="007661E6"/>
    <w:rsid w:val="00767062"/>
    <w:rsid w:val="00767CD0"/>
    <w:rsid w:val="00771238"/>
    <w:rsid w:val="00771883"/>
    <w:rsid w:val="00774572"/>
    <w:rsid w:val="00775CA5"/>
    <w:rsid w:val="00777ABB"/>
    <w:rsid w:val="007846FE"/>
    <w:rsid w:val="00785978"/>
    <w:rsid w:val="00792678"/>
    <w:rsid w:val="00793770"/>
    <w:rsid w:val="007A571F"/>
    <w:rsid w:val="007A628B"/>
    <w:rsid w:val="007A7FF7"/>
    <w:rsid w:val="007B070A"/>
    <w:rsid w:val="007B0D6F"/>
    <w:rsid w:val="007B543D"/>
    <w:rsid w:val="007B6779"/>
    <w:rsid w:val="007C6A5B"/>
    <w:rsid w:val="007C7A00"/>
    <w:rsid w:val="007D3AE8"/>
    <w:rsid w:val="007F49F0"/>
    <w:rsid w:val="007F5F8D"/>
    <w:rsid w:val="00802C55"/>
    <w:rsid w:val="00803E0B"/>
    <w:rsid w:val="00806CCD"/>
    <w:rsid w:val="008153A3"/>
    <w:rsid w:val="00815FA0"/>
    <w:rsid w:val="008265C3"/>
    <w:rsid w:val="008341CC"/>
    <w:rsid w:val="0084111A"/>
    <w:rsid w:val="008428EC"/>
    <w:rsid w:val="00846254"/>
    <w:rsid w:val="0085194E"/>
    <w:rsid w:val="00860698"/>
    <w:rsid w:val="00863DAB"/>
    <w:rsid w:val="0086449F"/>
    <w:rsid w:val="00877D1A"/>
    <w:rsid w:val="0088302F"/>
    <w:rsid w:val="00884023"/>
    <w:rsid w:val="00884AB5"/>
    <w:rsid w:val="00896492"/>
    <w:rsid w:val="008A0474"/>
    <w:rsid w:val="008B167B"/>
    <w:rsid w:val="008B5C75"/>
    <w:rsid w:val="008B7F67"/>
    <w:rsid w:val="008D00BF"/>
    <w:rsid w:val="008F1D79"/>
    <w:rsid w:val="008F1E55"/>
    <w:rsid w:val="008F4923"/>
    <w:rsid w:val="008F563E"/>
    <w:rsid w:val="009048A7"/>
    <w:rsid w:val="00911AAC"/>
    <w:rsid w:val="009154B1"/>
    <w:rsid w:val="009209B8"/>
    <w:rsid w:val="00921CD7"/>
    <w:rsid w:val="00924746"/>
    <w:rsid w:val="009251E0"/>
    <w:rsid w:val="0092725A"/>
    <w:rsid w:val="0093089F"/>
    <w:rsid w:val="00933929"/>
    <w:rsid w:val="00933AEA"/>
    <w:rsid w:val="00946872"/>
    <w:rsid w:val="009469A1"/>
    <w:rsid w:val="009511D1"/>
    <w:rsid w:val="00956E6A"/>
    <w:rsid w:val="009656FE"/>
    <w:rsid w:val="00973155"/>
    <w:rsid w:val="009734E3"/>
    <w:rsid w:val="00984AEA"/>
    <w:rsid w:val="00991591"/>
    <w:rsid w:val="00993103"/>
    <w:rsid w:val="009A048C"/>
    <w:rsid w:val="009A0B58"/>
    <w:rsid w:val="009A41CB"/>
    <w:rsid w:val="009A5562"/>
    <w:rsid w:val="009B4920"/>
    <w:rsid w:val="009B5835"/>
    <w:rsid w:val="009B7A15"/>
    <w:rsid w:val="009D2E38"/>
    <w:rsid w:val="009D450D"/>
    <w:rsid w:val="009D6B26"/>
    <w:rsid w:val="009D7409"/>
    <w:rsid w:val="009E2246"/>
    <w:rsid w:val="009F20B5"/>
    <w:rsid w:val="009F2814"/>
    <w:rsid w:val="009F2996"/>
    <w:rsid w:val="009F33D1"/>
    <w:rsid w:val="009F504C"/>
    <w:rsid w:val="009F707F"/>
    <w:rsid w:val="00A01BC5"/>
    <w:rsid w:val="00A04F8E"/>
    <w:rsid w:val="00A06F2D"/>
    <w:rsid w:val="00A078C8"/>
    <w:rsid w:val="00A1721F"/>
    <w:rsid w:val="00A20655"/>
    <w:rsid w:val="00A208EF"/>
    <w:rsid w:val="00A22F1B"/>
    <w:rsid w:val="00A27D10"/>
    <w:rsid w:val="00A329B6"/>
    <w:rsid w:val="00A34618"/>
    <w:rsid w:val="00A45BEE"/>
    <w:rsid w:val="00A47A22"/>
    <w:rsid w:val="00A51C15"/>
    <w:rsid w:val="00A52A18"/>
    <w:rsid w:val="00A52F4C"/>
    <w:rsid w:val="00A612E4"/>
    <w:rsid w:val="00A62248"/>
    <w:rsid w:val="00A62A06"/>
    <w:rsid w:val="00A63AAC"/>
    <w:rsid w:val="00A7436F"/>
    <w:rsid w:val="00A82829"/>
    <w:rsid w:val="00A9436A"/>
    <w:rsid w:val="00A95E42"/>
    <w:rsid w:val="00A96BA8"/>
    <w:rsid w:val="00AA6C16"/>
    <w:rsid w:val="00AB4DD7"/>
    <w:rsid w:val="00AC060A"/>
    <w:rsid w:val="00AC5E06"/>
    <w:rsid w:val="00AC5E3C"/>
    <w:rsid w:val="00AD0636"/>
    <w:rsid w:val="00AD106A"/>
    <w:rsid w:val="00AD7BBF"/>
    <w:rsid w:val="00AF2465"/>
    <w:rsid w:val="00AF2836"/>
    <w:rsid w:val="00AF3A7E"/>
    <w:rsid w:val="00AF4B66"/>
    <w:rsid w:val="00AF5A6A"/>
    <w:rsid w:val="00B04F0A"/>
    <w:rsid w:val="00B07336"/>
    <w:rsid w:val="00B154B5"/>
    <w:rsid w:val="00B15B12"/>
    <w:rsid w:val="00B20006"/>
    <w:rsid w:val="00B23CB3"/>
    <w:rsid w:val="00B248AD"/>
    <w:rsid w:val="00B32637"/>
    <w:rsid w:val="00B326E4"/>
    <w:rsid w:val="00B50862"/>
    <w:rsid w:val="00B53FC6"/>
    <w:rsid w:val="00B5684C"/>
    <w:rsid w:val="00B6579B"/>
    <w:rsid w:val="00B67EC7"/>
    <w:rsid w:val="00B72D85"/>
    <w:rsid w:val="00B75728"/>
    <w:rsid w:val="00B828D3"/>
    <w:rsid w:val="00B83193"/>
    <w:rsid w:val="00B86DB1"/>
    <w:rsid w:val="00BA1A9C"/>
    <w:rsid w:val="00BA2FE9"/>
    <w:rsid w:val="00BA37AA"/>
    <w:rsid w:val="00BB739E"/>
    <w:rsid w:val="00BC2FC9"/>
    <w:rsid w:val="00BD342A"/>
    <w:rsid w:val="00BD34B3"/>
    <w:rsid w:val="00BE4DFE"/>
    <w:rsid w:val="00BF4B9D"/>
    <w:rsid w:val="00BF4D1F"/>
    <w:rsid w:val="00BF610B"/>
    <w:rsid w:val="00C0193E"/>
    <w:rsid w:val="00C04A5D"/>
    <w:rsid w:val="00C0565A"/>
    <w:rsid w:val="00C07844"/>
    <w:rsid w:val="00C15B53"/>
    <w:rsid w:val="00C2110B"/>
    <w:rsid w:val="00C26F60"/>
    <w:rsid w:val="00C30467"/>
    <w:rsid w:val="00C41557"/>
    <w:rsid w:val="00C41FAB"/>
    <w:rsid w:val="00C4218F"/>
    <w:rsid w:val="00C4424A"/>
    <w:rsid w:val="00C6420B"/>
    <w:rsid w:val="00C645F0"/>
    <w:rsid w:val="00C67331"/>
    <w:rsid w:val="00C73EC2"/>
    <w:rsid w:val="00C80141"/>
    <w:rsid w:val="00C91725"/>
    <w:rsid w:val="00C974D0"/>
    <w:rsid w:val="00CA155D"/>
    <w:rsid w:val="00CA2C8A"/>
    <w:rsid w:val="00CA42DD"/>
    <w:rsid w:val="00CA71C9"/>
    <w:rsid w:val="00CB08D7"/>
    <w:rsid w:val="00CB6A31"/>
    <w:rsid w:val="00CC7FA3"/>
    <w:rsid w:val="00CE0DE9"/>
    <w:rsid w:val="00CE2E7F"/>
    <w:rsid w:val="00CE4023"/>
    <w:rsid w:val="00CF1F2C"/>
    <w:rsid w:val="00CF25AD"/>
    <w:rsid w:val="00CF3DCF"/>
    <w:rsid w:val="00D01BBA"/>
    <w:rsid w:val="00D05209"/>
    <w:rsid w:val="00D0689A"/>
    <w:rsid w:val="00D14CEC"/>
    <w:rsid w:val="00D16CAE"/>
    <w:rsid w:val="00D17261"/>
    <w:rsid w:val="00D17728"/>
    <w:rsid w:val="00D251C5"/>
    <w:rsid w:val="00D25290"/>
    <w:rsid w:val="00D31397"/>
    <w:rsid w:val="00D31724"/>
    <w:rsid w:val="00D46564"/>
    <w:rsid w:val="00D53385"/>
    <w:rsid w:val="00D54C5E"/>
    <w:rsid w:val="00D56568"/>
    <w:rsid w:val="00D6290E"/>
    <w:rsid w:val="00D654E2"/>
    <w:rsid w:val="00D742A8"/>
    <w:rsid w:val="00D766EE"/>
    <w:rsid w:val="00D76802"/>
    <w:rsid w:val="00D86BDC"/>
    <w:rsid w:val="00D86EEA"/>
    <w:rsid w:val="00D91F66"/>
    <w:rsid w:val="00D960BE"/>
    <w:rsid w:val="00D961F8"/>
    <w:rsid w:val="00DA2B34"/>
    <w:rsid w:val="00DA44BB"/>
    <w:rsid w:val="00DB130C"/>
    <w:rsid w:val="00DB6EFB"/>
    <w:rsid w:val="00DC1530"/>
    <w:rsid w:val="00DC37EA"/>
    <w:rsid w:val="00DF22F1"/>
    <w:rsid w:val="00DF4270"/>
    <w:rsid w:val="00DF4A78"/>
    <w:rsid w:val="00DF4C08"/>
    <w:rsid w:val="00DF62DC"/>
    <w:rsid w:val="00DF7DDD"/>
    <w:rsid w:val="00E050B2"/>
    <w:rsid w:val="00E23900"/>
    <w:rsid w:val="00E26C98"/>
    <w:rsid w:val="00E37102"/>
    <w:rsid w:val="00E4077A"/>
    <w:rsid w:val="00E45C67"/>
    <w:rsid w:val="00E5253C"/>
    <w:rsid w:val="00E530B8"/>
    <w:rsid w:val="00E54C5C"/>
    <w:rsid w:val="00E55683"/>
    <w:rsid w:val="00E61F00"/>
    <w:rsid w:val="00E65A04"/>
    <w:rsid w:val="00E6650F"/>
    <w:rsid w:val="00E80C05"/>
    <w:rsid w:val="00E921E9"/>
    <w:rsid w:val="00E93333"/>
    <w:rsid w:val="00E936AB"/>
    <w:rsid w:val="00EA00D6"/>
    <w:rsid w:val="00EA0570"/>
    <w:rsid w:val="00EB357B"/>
    <w:rsid w:val="00EB38A1"/>
    <w:rsid w:val="00EC3A7B"/>
    <w:rsid w:val="00EC74EF"/>
    <w:rsid w:val="00EF245A"/>
    <w:rsid w:val="00EF4F1A"/>
    <w:rsid w:val="00F128D0"/>
    <w:rsid w:val="00F1379D"/>
    <w:rsid w:val="00F17BC1"/>
    <w:rsid w:val="00F24DC0"/>
    <w:rsid w:val="00F25CCF"/>
    <w:rsid w:val="00F317CC"/>
    <w:rsid w:val="00F33696"/>
    <w:rsid w:val="00F40247"/>
    <w:rsid w:val="00F411E1"/>
    <w:rsid w:val="00F50079"/>
    <w:rsid w:val="00F504DE"/>
    <w:rsid w:val="00F6086E"/>
    <w:rsid w:val="00F73857"/>
    <w:rsid w:val="00F76942"/>
    <w:rsid w:val="00F77C73"/>
    <w:rsid w:val="00F85505"/>
    <w:rsid w:val="00F90F82"/>
    <w:rsid w:val="00F9456C"/>
    <w:rsid w:val="00F94BE4"/>
    <w:rsid w:val="00F94CF8"/>
    <w:rsid w:val="00F9727E"/>
    <w:rsid w:val="00FA76A8"/>
    <w:rsid w:val="00FB07A0"/>
    <w:rsid w:val="00FB10E6"/>
    <w:rsid w:val="00FC2FDA"/>
    <w:rsid w:val="00FD012D"/>
    <w:rsid w:val="00FD0E5E"/>
    <w:rsid w:val="00FD0EC9"/>
    <w:rsid w:val="00FD40FB"/>
    <w:rsid w:val="00FD448B"/>
    <w:rsid w:val="00FF20B5"/>
    <w:rsid w:val="00FF6AC1"/>
    <w:rsid w:val="3001788C"/>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34D0044"/>
  <w15:chartTrackingRefBased/>
  <w15:docId w15:val="{1963B6EA-3D56-4D28-A6B9-FF0A4C748F0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GB" w:eastAsia="zh-CN" w:bidi="ar-SA"/>
      </w:rPr>
    </w:rPrDefault>
    <w:pPrDefault/>
  </w:docDefaults>
  <w:latentStyles w:defLockedState="0" w:defUIPriority="99" w:defSemiHidden="0" w:defUnhideWhenUsed="0" w:defQFormat="0" w:count="376">
    <w:lsdException w:name="Normal" w:uiPriority="1" w:qFormat="1"/>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10" w:qFormat="1"/>
    <w:lsdException w:name="heading 8" w:semiHidden="1" w:uiPriority="0" w:qFormat="1"/>
    <w:lsdException w:name="heading 9" w:semiHidden="1"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nhideWhenUsed="1"/>
    <w:lsdException w:name="Normal Indent" w:semiHidden="1" w:uiPriority="0" w:unhideWhenUsed="1" w:qFormat="1"/>
    <w:lsdException w:name="footnote text" w:semiHidden="1" w:uiPriority="13" w:unhideWhenUsed="1"/>
    <w:lsdException w:name="annotation text" w:semiHidden="1" w:unhideWhenUsed="1"/>
    <w:lsdException w:name="header" w:semiHidden="1" w:uiPriority="13" w:unhideWhenUsed="1"/>
    <w:lsdException w:name="footer" w:semiHidden="1" w:uiPriority="13" w:unhideWhenUsed="1"/>
    <w:lsdException w:name="index heading" w:semiHidden="1" w:unhideWhenUsed="1"/>
    <w:lsdException w:name="caption" w:semiHidden="1" w:uiPriority="7" w:unhideWhenUsed="1" w:qFormat="1"/>
    <w:lsdException w:name="table of figures" w:semiHidden="1" w:uiPriority="40" w:unhideWhenUsed="1"/>
    <w:lsdException w:name="envelope address" w:semiHidden="1" w:unhideWhenUsed="1"/>
    <w:lsdException w:name="envelope return" w:semiHidden="1" w:unhideWhenUsed="1"/>
    <w:lsdException w:name="footnote reference" w:semiHidden="1" w:uiPriority="13" w:unhideWhenUsed="1"/>
    <w:lsdException w:name="annotation reference" w:semiHidden="1" w:unhideWhenUsed="1"/>
    <w:lsdException w:name="line number" w:semiHidden="1" w:unhideWhenUsed="1"/>
    <w:lsdException w:name="endnote reference" w:semiHidden="1" w:uiPriority="13" w:unhideWhenUsed="1"/>
    <w:lsdException w:name="endnote text" w:semiHidden="1" w:uiPriority="13" w:unhideWhenUsed="1" w:qFormat="1"/>
    <w:lsdException w:name="table of authorities" w:semiHidden="1" w:unhideWhenUsed="1"/>
    <w:lsdException w:name="macro" w:semiHidden="1" w:unhideWhenUsed="1"/>
    <w:lsdException w:name="toa heading" w:semiHidden="1" w:uiPriority="39" w:unhideWhenUsed="1"/>
    <w:lsdException w:name="List" w:semiHidden="1" w:unhideWhenUsed="1"/>
    <w:lsdException w:name="List Bullet" w:semiHidden="1" w:uiPriority="3" w:unhideWhenUsed="1" w:qFormat="1"/>
    <w:lsdException w:name="List Number" w:semiHidden="1" w:uiPriority="3"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3"/>
    <w:lsdException w:name="List Bullet 3" w:semiHidden="1" w:uiPriority="3" w:unhideWhenUsed="1"/>
    <w:lsdException w:name="List Bullet 4" w:semiHidden="1" w:uiPriority="3" w:unhideWhenUsed="1"/>
    <w:lsdException w:name="List Bullet 5" w:semiHidden="1" w:uiPriority="3" w:unhideWhenUsed="1"/>
    <w:lsdException w:name="List Number 2" w:semiHidden="1" w:uiPriority="3" w:unhideWhenUsed="1"/>
    <w:lsdException w:name="List Number 3" w:semiHidden="1" w:uiPriority="3" w:unhideWhenUsed="1"/>
    <w:lsdException w:name="List Number 4" w:semiHidden="1" w:uiPriority="3" w:unhideWhenUsed="1"/>
    <w:lsdException w:name="List Number 5" w:semiHidden="1" w:uiPriority="3" w:unhideWhenUsed="1"/>
    <w:lsdException w:name="Title" w:semiHidden="1"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14" w:unhideWhenUsed="1"/>
    <w:lsdException w:name="Strong" w:semiHidden="1" w:uiPriority="8" w:qFormat="1"/>
    <w:lsdException w:name="Emphasis" w:semiHidden="1" w:uiPriority="8"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2"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semiHidden="1" w:qFormat="1"/>
    <w:lsdException w:name="Quote" w:semiHidden="1" w:uiPriority="8" w:qFormat="1"/>
    <w:lsdException w:name="Intense Quote" w:semiHidden="1"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semiHidden="1" w:qFormat="1"/>
    <w:lsdException w:name="Intense Emphasis" w:semiHidden="1" w:qFormat="1"/>
    <w:lsdException w:name="Subtle Reference" w:semiHidden="1" w:qFormat="1"/>
    <w:lsdException w:name="Intense Reference" w:semiHidden="1" w:qFormat="1"/>
    <w:lsdException w:name="Book Title" w:semiHidden="1" w:qFormat="1"/>
    <w:lsdException w:name="Bibliography" w:semiHidden="1" w:unhideWhenUsed="1"/>
    <w:lsdException w:name="TOC Heading" w:semiHidden="1" w:uiPriority="39" w:unhideWhenUsed="1" w:qFormat="1"/>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1">
    <w:name w:val="Normal"/>
    <w:uiPriority w:val="1"/>
    <w:qFormat/>
    <w:rsid w:val="00AF2836"/>
    <w:pPr>
      <w:spacing w:after="160"/>
    </w:pPr>
    <w:rPr>
      <w:szCs w:val="22"/>
    </w:rPr>
  </w:style>
  <w:style w:type="paragraph" w:styleId="1">
    <w:name w:val="heading 1"/>
    <w:basedOn w:val="a1"/>
    <w:next w:val="a1"/>
    <w:link w:val="10"/>
    <w:qFormat/>
    <w:rsid w:val="00AA6C16"/>
    <w:pPr>
      <w:keepNext/>
      <w:keepLines/>
      <w:numPr>
        <w:numId w:val="13"/>
      </w:numPr>
      <w:suppressAutoHyphens/>
      <w:spacing w:before="440" w:after="440"/>
      <w:outlineLvl w:val="0"/>
    </w:pPr>
    <w:rPr>
      <w:color w:val="E61E28" w:themeColor="accent1"/>
      <w:sz w:val="40"/>
      <w:szCs w:val="32"/>
    </w:rPr>
  </w:style>
  <w:style w:type="paragraph" w:styleId="2">
    <w:name w:val="heading 2"/>
    <w:basedOn w:val="a1"/>
    <w:next w:val="a1"/>
    <w:link w:val="22"/>
    <w:qFormat/>
    <w:rsid w:val="00AA6C16"/>
    <w:pPr>
      <w:keepNext/>
      <w:keepLines/>
      <w:numPr>
        <w:ilvl w:val="1"/>
        <w:numId w:val="13"/>
      </w:numPr>
      <w:suppressAutoHyphens/>
      <w:spacing w:before="320" w:after="80"/>
      <w:outlineLvl w:val="1"/>
    </w:pPr>
    <w:rPr>
      <w:rFonts w:asciiTheme="majorHAnsi" w:eastAsiaTheme="majorEastAsia" w:hAnsiTheme="majorHAnsi" w:cstheme="majorBidi"/>
      <w:b/>
      <w:color w:val="E61E28" w:themeColor="accent1"/>
      <w:szCs w:val="26"/>
    </w:rPr>
  </w:style>
  <w:style w:type="paragraph" w:styleId="3">
    <w:name w:val="heading 3"/>
    <w:basedOn w:val="a1"/>
    <w:next w:val="a1"/>
    <w:link w:val="32"/>
    <w:qFormat/>
    <w:rsid w:val="00AA6C16"/>
    <w:pPr>
      <w:keepNext/>
      <w:keepLines/>
      <w:numPr>
        <w:ilvl w:val="2"/>
        <w:numId w:val="13"/>
      </w:numPr>
      <w:suppressAutoHyphens/>
      <w:spacing w:before="320" w:after="30"/>
      <w:outlineLvl w:val="2"/>
    </w:pPr>
    <w:rPr>
      <w:color w:val="E61E28" w:themeColor="accent1"/>
      <w:szCs w:val="24"/>
    </w:rPr>
  </w:style>
  <w:style w:type="paragraph" w:styleId="41">
    <w:name w:val="heading 4"/>
    <w:basedOn w:val="a1"/>
    <w:next w:val="a1"/>
    <w:link w:val="42"/>
    <w:rsid w:val="00AA6C16"/>
    <w:pPr>
      <w:keepNext/>
      <w:keepLines/>
      <w:numPr>
        <w:ilvl w:val="3"/>
        <w:numId w:val="13"/>
      </w:numPr>
      <w:suppressAutoHyphens/>
      <w:spacing w:before="320" w:after="30"/>
      <w:outlineLvl w:val="3"/>
    </w:pPr>
    <w:rPr>
      <w:i/>
      <w:iCs/>
      <w:color w:val="E61E28" w:themeColor="accent1"/>
      <w:szCs w:val="20"/>
    </w:rPr>
  </w:style>
  <w:style w:type="paragraph" w:styleId="51">
    <w:name w:val="heading 5"/>
    <w:basedOn w:val="a1"/>
    <w:next w:val="a1"/>
    <w:link w:val="52"/>
    <w:semiHidden/>
    <w:rsid w:val="00AA6C16"/>
    <w:pPr>
      <w:keepNext/>
      <w:keepLines/>
      <w:numPr>
        <w:ilvl w:val="4"/>
        <w:numId w:val="13"/>
      </w:numPr>
      <w:suppressAutoHyphens/>
      <w:spacing w:after="0" w:line="240" w:lineRule="atLeast"/>
      <w:outlineLvl w:val="4"/>
    </w:pPr>
    <w:rPr>
      <w:b/>
      <w:sz w:val="20"/>
      <w:szCs w:val="20"/>
    </w:rPr>
  </w:style>
  <w:style w:type="paragraph" w:styleId="6">
    <w:name w:val="heading 6"/>
    <w:basedOn w:val="a1"/>
    <w:next w:val="a1"/>
    <w:link w:val="60"/>
    <w:semiHidden/>
    <w:rsid w:val="00AA6C16"/>
    <w:pPr>
      <w:keepNext/>
      <w:keepLines/>
      <w:numPr>
        <w:ilvl w:val="5"/>
        <w:numId w:val="13"/>
      </w:numPr>
      <w:suppressAutoHyphens/>
      <w:spacing w:after="0" w:line="240" w:lineRule="atLeast"/>
      <w:outlineLvl w:val="5"/>
    </w:pPr>
    <w:rPr>
      <w:b/>
      <w:sz w:val="20"/>
      <w:szCs w:val="20"/>
    </w:rPr>
  </w:style>
  <w:style w:type="paragraph" w:styleId="7">
    <w:name w:val="heading 7"/>
    <w:aliases w:val="Heading 7 Appendix Heading"/>
    <w:basedOn w:val="a1"/>
    <w:next w:val="a1"/>
    <w:link w:val="70"/>
    <w:uiPriority w:val="10"/>
    <w:semiHidden/>
    <w:rsid w:val="00AA6C16"/>
    <w:pPr>
      <w:keepNext/>
      <w:keepLines/>
      <w:numPr>
        <w:numId w:val="15"/>
      </w:numPr>
      <w:suppressAutoHyphens/>
      <w:spacing w:after="120"/>
      <w:outlineLvl w:val="6"/>
    </w:pPr>
    <w:rPr>
      <w:iCs/>
      <w:color w:val="E61E28" w:themeColor="accent1"/>
      <w:sz w:val="44"/>
      <w:szCs w:val="20"/>
    </w:rPr>
  </w:style>
  <w:style w:type="paragraph" w:styleId="8">
    <w:name w:val="heading 8"/>
    <w:basedOn w:val="a1"/>
    <w:next w:val="a1"/>
    <w:link w:val="80"/>
    <w:semiHidden/>
    <w:rsid w:val="00AA6C16"/>
    <w:pPr>
      <w:keepNext/>
      <w:keepLines/>
      <w:suppressAutoHyphens/>
      <w:spacing w:after="0" w:line="240" w:lineRule="atLeast"/>
      <w:outlineLvl w:val="7"/>
    </w:pPr>
    <w:rPr>
      <w:b/>
      <w:sz w:val="20"/>
      <w:szCs w:val="21"/>
    </w:rPr>
  </w:style>
  <w:style w:type="paragraph" w:styleId="9">
    <w:name w:val="heading 9"/>
    <w:basedOn w:val="a1"/>
    <w:next w:val="a1"/>
    <w:link w:val="90"/>
    <w:semiHidden/>
    <w:rsid w:val="00AA6C16"/>
    <w:pPr>
      <w:keepNext/>
      <w:keepLines/>
      <w:suppressAutoHyphens/>
      <w:spacing w:after="0" w:line="240" w:lineRule="atLeast"/>
      <w:outlineLvl w:val="8"/>
    </w:pPr>
    <w:rPr>
      <w:b/>
      <w:iCs/>
      <w:sz w:val="20"/>
      <w:szCs w:val="21"/>
    </w:rPr>
  </w:style>
  <w:style w:type="character" w:default="1" w:styleId="a2">
    <w:name w:val="Default Paragraph Font"/>
    <w:uiPriority w:val="1"/>
    <w:semiHidden/>
    <w:unhideWhenUsed/>
  </w:style>
  <w:style w:type="table" w:default="1" w:styleId="a3">
    <w:name w:val="Normal Table"/>
    <w:uiPriority w:val="99"/>
    <w:semiHidden/>
    <w:unhideWhenUsed/>
    <w:tblPr>
      <w:tblInd w:w="0" w:type="dxa"/>
      <w:tblCellMar>
        <w:top w:w="0" w:type="dxa"/>
        <w:left w:w="108" w:type="dxa"/>
        <w:bottom w:w="0" w:type="dxa"/>
        <w:right w:w="108" w:type="dxa"/>
      </w:tblCellMar>
    </w:tblPr>
  </w:style>
  <w:style w:type="numbering" w:default="1" w:styleId="a4">
    <w:name w:val="No List"/>
    <w:uiPriority w:val="99"/>
    <w:semiHidden/>
    <w:unhideWhenUsed/>
  </w:style>
  <w:style w:type="numbering" w:customStyle="1" w:styleId="ListStyle-AppendixHeading">
    <w:name w:val="_List Style - Appendix Heading"/>
    <w:uiPriority w:val="99"/>
    <w:rsid w:val="00AA6C16"/>
    <w:pPr>
      <w:numPr>
        <w:numId w:val="2"/>
      </w:numPr>
    </w:pPr>
  </w:style>
  <w:style w:type="numbering" w:customStyle="1" w:styleId="ListStyle-Headings">
    <w:name w:val="_List Style - Headings"/>
    <w:uiPriority w:val="99"/>
    <w:rsid w:val="00AA6C16"/>
    <w:pPr>
      <w:numPr>
        <w:numId w:val="3"/>
      </w:numPr>
    </w:pPr>
  </w:style>
  <w:style w:type="numbering" w:customStyle="1" w:styleId="ListStyle-HeadingsNoNumber">
    <w:name w:val="_List Style - Headings No Number"/>
    <w:uiPriority w:val="99"/>
    <w:rsid w:val="00AA6C16"/>
    <w:pPr>
      <w:numPr>
        <w:numId w:val="4"/>
      </w:numPr>
    </w:pPr>
  </w:style>
  <w:style w:type="numbering" w:customStyle="1" w:styleId="ListStyle-ListAlphabet">
    <w:name w:val="_List Style - List Alphabet"/>
    <w:uiPriority w:val="99"/>
    <w:rsid w:val="00AA6C16"/>
    <w:pPr>
      <w:numPr>
        <w:numId w:val="5"/>
      </w:numPr>
    </w:pPr>
  </w:style>
  <w:style w:type="numbering" w:customStyle="1" w:styleId="ListStyle-ListBullet">
    <w:name w:val="_List Style - List Bullet"/>
    <w:uiPriority w:val="99"/>
    <w:rsid w:val="00AA6C16"/>
    <w:pPr>
      <w:numPr>
        <w:numId w:val="6"/>
      </w:numPr>
    </w:pPr>
  </w:style>
  <w:style w:type="numbering" w:customStyle="1" w:styleId="ListStyle-ListBulletNoSpacing">
    <w:name w:val="_List Style - List Bullet No Spacing"/>
    <w:uiPriority w:val="99"/>
    <w:rsid w:val="00AA6C16"/>
    <w:pPr>
      <w:numPr>
        <w:numId w:val="7"/>
      </w:numPr>
    </w:pPr>
  </w:style>
  <w:style w:type="numbering" w:customStyle="1" w:styleId="ListStyle-ListNumber">
    <w:name w:val="_List Style - List Number"/>
    <w:uiPriority w:val="99"/>
    <w:rsid w:val="00AA6C16"/>
    <w:pPr>
      <w:numPr>
        <w:numId w:val="8"/>
      </w:numPr>
    </w:pPr>
  </w:style>
  <w:style w:type="numbering" w:customStyle="1" w:styleId="ListStyle-TableListBullet">
    <w:name w:val="_List Style - Table List Bullet"/>
    <w:uiPriority w:val="99"/>
    <w:rsid w:val="00AA6C16"/>
    <w:pPr>
      <w:numPr>
        <w:numId w:val="9"/>
      </w:numPr>
    </w:pPr>
  </w:style>
  <w:style w:type="numbering" w:customStyle="1" w:styleId="ListStyle-TableListNumber">
    <w:name w:val="_List Style - Table List Number"/>
    <w:uiPriority w:val="99"/>
    <w:rsid w:val="00AA6C16"/>
    <w:pPr>
      <w:numPr>
        <w:numId w:val="10"/>
      </w:numPr>
    </w:pPr>
  </w:style>
  <w:style w:type="numbering" w:customStyle="1" w:styleId="ListStyle-ListNumberNoSpacing">
    <w:name w:val="_List Style-List Number No Spacing"/>
    <w:uiPriority w:val="99"/>
    <w:rsid w:val="00121147"/>
    <w:pPr>
      <w:numPr>
        <w:numId w:val="1"/>
      </w:numPr>
    </w:pPr>
  </w:style>
  <w:style w:type="numbering" w:styleId="111111">
    <w:name w:val="Outline List 2"/>
    <w:basedOn w:val="a4"/>
    <w:uiPriority w:val="99"/>
    <w:semiHidden/>
    <w:rsid w:val="00AA6C16"/>
    <w:pPr>
      <w:numPr>
        <w:numId w:val="11"/>
      </w:numPr>
    </w:pPr>
  </w:style>
  <w:style w:type="character" w:customStyle="1" w:styleId="10">
    <w:name w:val="標題 1 字元"/>
    <w:basedOn w:val="a2"/>
    <w:link w:val="1"/>
    <w:rsid w:val="00AA6C16"/>
    <w:rPr>
      <w:color w:val="E61E28" w:themeColor="accent1"/>
      <w:sz w:val="40"/>
      <w:szCs w:val="32"/>
      <w:lang w:val="en-GB"/>
    </w:rPr>
  </w:style>
  <w:style w:type="numbering" w:styleId="1ai">
    <w:name w:val="Outline List 1"/>
    <w:basedOn w:val="a4"/>
    <w:uiPriority w:val="99"/>
    <w:semiHidden/>
    <w:rsid w:val="00AA6C16"/>
    <w:pPr>
      <w:numPr>
        <w:numId w:val="12"/>
      </w:numPr>
    </w:pPr>
  </w:style>
  <w:style w:type="character" w:customStyle="1" w:styleId="52">
    <w:name w:val="標題 5 字元"/>
    <w:basedOn w:val="a2"/>
    <w:link w:val="51"/>
    <w:semiHidden/>
    <w:rsid w:val="00AA6C16"/>
    <w:rPr>
      <w:b/>
      <w:sz w:val="20"/>
      <w:szCs w:val="20"/>
      <w:lang w:val="en-GB"/>
    </w:rPr>
  </w:style>
  <w:style w:type="character" w:customStyle="1" w:styleId="60">
    <w:name w:val="標題 6 字元"/>
    <w:basedOn w:val="a2"/>
    <w:link w:val="6"/>
    <w:semiHidden/>
    <w:rsid w:val="00AA6C16"/>
    <w:rPr>
      <w:b/>
      <w:sz w:val="20"/>
      <w:szCs w:val="20"/>
      <w:lang w:val="en-GB"/>
    </w:rPr>
  </w:style>
  <w:style w:type="character" w:customStyle="1" w:styleId="70">
    <w:name w:val="標題 7 字元"/>
    <w:aliases w:val="Heading 7 Appendix Heading 字元"/>
    <w:basedOn w:val="a2"/>
    <w:link w:val="7"/>
    <w:uiPriority w:val="10"/>
    <w:semiHidden/>
    <w:rsid w:val="004E5406"/>
    <w:rPr>
      <w:iCs/>
      <w:color w:val="E61E28" w:themeColor="accent1"/>
      <w:sz w:val="44"/>
      <w:szCs w:val="20"/>
      <w:lang w:val="en-GB"/>
    </w:rPr>
  </w:style>
  <w:style w:type="character" w:customStyle="1" w:styleId="80">
    <w:name w:val="標題 8 字元"/>
    <w:basedOn w:val="a2"/>
    <w:link w:val="8"/>
    <w:semiHidden/>
    <w:rsid w:val="00AA6C16"/>
    <w:rPr>
      <w:b/>
      <w:sz w:val="20"/>
      <w:szCs w:val="21"/>
      <w:lang w:val="en-GB"/>
    </w:rPr>
  </w:style>
  <w:style w:type="character" w:customStyle="1" w:styleId="90">
    <w:name w:val="標題 9 字元"/>
    <w:basedOn w:val="a2"/>
    <w:link w:val="9"/>
    <w:semiHidden/>
    <w:rsid w:val="00AA6C16"/>
    <w:rPr>
      <w:b/>
      <w:iCs/>
      <w:sz w:val="20"/>
      <w:szCs w:val="21"/>
      <w:lang w:val="en-GB"/>
    </w:rPr>
  </w:style>
  <w:style w:type="paragraph" w:customStyle="1" w:styleId="ValueStandfirst">
    <w:name w:val="Value Standfirst"/>
    <w:uiPriority w:val="1"/>
    <w:qFormat/>
    <w:rsid w:val="004E5406"/>
    <w:pPr>
      <w:spacing w:after="240" w:line="280" w:lineRule="atLeast"/>
    </w:pPr>
    <w:rPr>
      <w:rFonts w:cs="Times New Roman"/>
      <w:sz w:val="28"/>
      <w:szCs w:val="28"/>
    </w:rPr>
  </w:style>
  <w:style w:type="paragraph" w:customStyle="1" w:styleId="Valuestandfirst0">
    <w:name w:val="Value standfirst"/>
    <w:basedOn w:val="a1"/>
    <w:next w:val="a1"/>
    <w:uiPriority w:val="8"/>
    <w:rsid w:val="004E5406"/>
    <w:pPr>
      <w:spacing w:before="160" w:after="220"/>
    </w:pPr>
    <w:rPr>
      <w:color w:val="000000"/>
      <w:sz w:val="28"/>
      <w:szCs w:val="28"/>
    </w:rPr>
  </w:style>
  <w:style w:type="character" w:customStyle="1" w:styleId="22">
    <w:name w:val="標題 2 字元"/>
    <w:basedOn w:val="a2"/>
    <w:link w:val="2"/>
    <w:rsid w:val="00AA6C16"/>
    <w:rPr>
      <w:rFonts w:asciiTheme="majorHAnsi" w:eastAsiaTheme="majorEastAsia" w:hAnsiTheme="majorHAnsi" w:cstheme="majorBidi"/>
      <w:b/>
      <w:color w:val="E61E28" w:themeColor="accent1"/>
      <w:szCs w:val="26"/>
      <w:lang w:val="en-GB"/>
    </w:rPr>
  </w:style>
  <w:style w:type="character" w:customStyle="1" w:styleId="32">
    <w:name w:val="標題 3 字元"/>
    <w:basedOn w:val="a2"/>
    <w:link w:val="3"/>
    <w:rsid w:val="00AA6C16"/>
    <w:rPr>
      <w:color w:val="E61E28" w:themeColor="accent1"/>
      <w:sz w:val="22"/>
      <w:lang w:val="en-GB"/>
    </w:rPr>
  </w:style>
  <w:style w:type="character" w:customStyle="1" w:styleId="42">
    <w:name w:val="標題 4 字元"/>
    <w:basedOn w:val="a2"/>
    <w:link w:val="41"/>
    <w:rsid w:val="00AA6C16"/>
    <w:rPr>
      <w:i/>
      <w:iCs/>
      <w:color w:val="E61E28" w:themeColor="accent1"/>
      <w:sz w:val="22"/>
      <w:szCs w:val="20"/>
      <w:lang w:val="en-GB"/>
    </w:rPr>
  </w:style>
  <w:style w:type="paragraph" w:customStyle="1" w:styleId="AppendixText">
    <w:name w:val="Appendix Text"/>
    <w:basedOn w:val="a1"/>
    <w:uiPriority w:val="11"/>
    <w:semiHidden/>
    <w:qFormat/>
    <w:rsid w:val="00121147"/>
    <w:rPr>
      <w:color w:val="231F20"/>
    </w:rPr>
  </w:style>
  <w:style w:type="paragraph" w:styleId="a5">
    <w:name w:val="Balloon Text"/>
    <w:basedOn w:val="a1"/>
    <w:link w:val="a6"/>
    <w:uiPriority w:val="99"/>
    <w:semiHidden/>
    <w:rsid w:val="00AA6C16"/>
    <w:rPr>
      <w:rFonts w:asciiTheme="majorHAnsi" w:eastAsiaTheme="majorEastAsia" w:hAnsiTheme="majorHAnsi" w:cstheme="majorBidi"/>
    </w:rPr>
  </w:style>
  <w:style w:type="character" w:customStyle="1" w:styleId="a6">
    <w:name w:val="註解方塊文字 字元"/>
    <w:basedOn w:val="a2"/>
    <w:link w:val="a5"/>
    <w:uiPriority w:val="99"/>
    <w:semiHidden/>
    <w:rsid w:val="00AA6C16"/>
    <w:rPr>
      <w:rFonts w:asciiTheme="majorHAnsi" w:eastAsiaTheme="majorEastAsia" w:hAnsiTheme="majorHAnsi" w:cstheme="majorBidi"/>
      <w:sz w:val="22"/>
      <w:szCs w:val="22"/>
      <w:lang w:val="en-GB"/>
    </w:rPr>
  </w:style>
  <w:style w:type="paragraph" w:styleId="a7">
    <w:name w:val="Bibliography"/>
    <w:basedOn w:val="a1"/>
    <w:next w:val="a1"/>
    <w:uiPriority w:val="99"/>
    <w:semiHidden/>
    <w:rsid w:val="00AA6C16"/>
  </w:style>
  <w:style w:type="table" w:customStyle="1" w:styleId="Blank">
    <w:name w:val="Blank"/>
    <w:basedOn w:val="a3"/>
    <w:uiPriority w:val="99"/>
    <w:rsid w:val="00AA6C16"/>
    <w:rPr>
      <w:sz w:val="22"/>
      <w:szCs w:val="22"/>
      <w:lang w:eastAsia="en-US"/>
    </w:rPr>
    <w:tblPr>
      <w:tblCellMar>
        <w:left w:w="0" w:type="dxa"/>
        <w:right w:w="0" w:type="dxa"/>
      </w:tblCellMar>
    </w:tblPr>
  </w:style>
  <w:style w:type="paragraph" w:styleId="a8">
    <w:name w:val="Block Text"/>
    <w:basedOn w:val="a1"/>
    <w:uiPriority w:val="99"/>
    <w:semiHidden/>
    <w:rsid w:val="00AA6C16"/>
    <w:pPr>
      <w:pBdr>
        <w:top w:val="single" w:sz="2" w:space="10" w:color="E61E28" w:themeColor="accent1"/>
        <w:left w:val="single" w:sz="2" w:space="10" w:color="E61E28" w:themeColor="accent1"/>
        <w:bottom w:val="single" w:sz="2" w:space="10" w:color="E61E28" w:themeColor="accent1"/>
        <w:right w:val="single" w:sz="2" w:space="10" w:color="E61E28" w:themeColor="accent1"/>
      </w:pBdr>
      <w:ind w:left="1152" w:right="1152"/>
    </w:pPr>
    <w:rPr>
      <w:rFonts w:asciiTheme="majorHAnsi" w:eastAsiaTheme="majorEastAsia" w:hAnsiTheme="majorHAnsi" w:cstheme="majorBidi"/>
      <w:i/>
      <w:iCs/>
      <w:color w:val="E61E28" w:themeColor="accent1"/>
    </w:rPr>
  </w:style>
  <w:style w:type="paragraph" w:styleId="a9">
    <w:name w:val="Body Text"/>
    <w:basedOn w:val="a1"/>
    <w:link w:val="aa"/>
    <w:uiPriority w:val="99"/>
    <w:semiHidden/>
    <w:rsid w:val="00AA6C16"/>
    <w:pPr>
      <w:spacing w:after="120"/>
    </w:pPr>
  </w:style>
  <w:style w:type="character" w:customStyle="1" w:styleId="aa">
    <w:name w:val="本文 字元"/>
    <w:basedOn w:val="a2"/>
    <w:link w:val="a9"/>
    <w:uiPriority w:val="99"/>
    <w:semiHidden/>
    <w:rsid w:val="00AA6C16"/>
    <w:rPr>
      <w:sz w:val="22"/>
      <w:szCs w:val="22"/>
      <w:lang w:val="en-GB"/>
    </w:rPr>
  </w:style>
  <w:style w:type="paragraph" w:styleId="23">
    <w:name w:val="Body Text 2"/>
    <w:basedOn w:val="a1"/>
    <w:link w:val="24"/>
    <w:uiPriority w:val="99"/>
    <w:semiHidden/>
    <w:rsid w:val="00AA6C16"/>
    <w:pPr>
      <w:spacing w:after="120" w:line="480" w:lineRule="auto"/>
    </w:pPr>
  </w:style>
  <w:style w:type="character" w:customStyle="1" w:styleId="24">
    <w:name w:val="本文 2 字元"/>
    <w:basedOn w:val="a2"/>
    <w:link w:val="23"/>
    <w:uiPriority w:val="99"/>
    <w:semiHidden/>
    <w:rsid w:val="00AA6C16"/>
    <w:rPr>
      <w:sz w:val="22"/>
      <w:szCs w:val="22"/>
      <w:lang w:val="en-GB"/>
    </w:rPr>
  </w:style>
  <w:style w:type="paragraph" w:styleId="33">
    <w:name w:val="Body Text 3"/>
    <w:basedOn w:val="a1"/>
    <w:link w:val="34"/>
    <w:uiPriority w:val="99"/>
    <w:semiHidden/>
    <w:rsid w:val="00AA6C16"/>
    <w:pPr>
      <w:spacing w:after="120"/>
    </w:pPr>
    <w:rPr>
      <w:sz w:val="16"/>
      <w:szCs w:val="16"/>
    </w:rPr>
  </w:style>
  <w:style w:type="character" w:customStyle="1" w:styleId="34">
    <w:name w:val="本文 3 字元"/>
    <w:basedOn w:val="a2"/>
    <w:link w:val="33"/>
    <w:uiPriority w:val="99"/>
    <w:semiHidden/>
    <w:rsid w:val="00AA6C16"/>
    <w:rPr>
      <w:sz w:val="16"/>
      <w:szCs w:val="16"/>
      <w:lang w:val="en-GB"/>
    </w:rPr>
  </w:style>
  <w:style w:type="paragraph" w:styleId="ab">
    <w:name w:val="Body Text First Indent"/>
    <w:basedOn w:val="a9"/>
    <w:link w:val="ac"/>
    <w:uiPriority w:val="99"/>
    <w:semiHidden/>
    <w:rsid w:val="00AA6C16"/>
    <w:pPr>
      <w:spacing w:after="0"/>
      <w:ind w:firstLine="360"/>
    </w:pPr>
  </w:style>
  <w:style w:type="character" w:customStyle="1" w:styleId="ac">
    <w:name w:val="本文第一層縮排 字元"/>
    <w:basedOn w:val="aa"/>
    <w:link w:val="ab"/>
    <w:uiPriority w:val="99"/>
    <w:semiHidden/>
    <w:rsid w:val="00AA6C16"/>
    <w:rPr>
      <w:sz w:val="22"/>
      <w:szCs w:val="22"/>
      <w:lang w:val="en-GB"/>
    </w:rPr>
  </w:style>
  <w:style w:type="paragraph" w:styleId="ad">
    <w:name w:val="Body Text Indent"/>
    <w:basedOn w:val="a1"/>
    <w:link w:val="ae"/>
    <w:uiPriority w:val="99"/>
    <w:semiHidden/>
    <w:rsid w:val="00AA6C16"/>
    <w:pPr>
      <w:spacing w:after="120"/>
      <w:ind w:left="283"/>
    </w:pPr>
  </w:style>
  <w:style w:type="character" w:customStyle="1" w:styleId="ae">
    <w:name w:val="本文縮排 字元"/>
    <w:basedOn w:val="a2"/>
    <w:link w:val="ad"/>
    <w:uiPriority w:val="99"/>
    <w:semiHidden/>
    <w:rsid w:val="00AA6C16"/>
    <w:rPr>
      <w:sz w:val="22"/>
      <w:szCs w:val="22"/>
      <w:lang w:val="en-GB"/>
    </w:rPr>
  </w:style>
  <w:style w:type="paragraph" w:styleId="25">
    <w:name w:val="Body Text First Indent 2"/>
    <w:basedOn w:val="ad"/>
    <w:link w:val="26"/>
    <w:uiPriority w:val="99"/>
    <w:semiHidden/>
    <w:rsid w:val="00AA6C16"/>
    <w:pPr>
      <w:spacing w:after="0"/>
      <w:ind w:left="360" w:firstLine="360"/>
    </w:pPr>
  </w:style>
  <w:style w:type="character" w:customStyle="1" w:styleId="26">
    <w:name w:val="本文第一層縮排 2 字元"/>
    <w:basedOn w:val="ae"/>
    <w:link w:val="25"/>
    <w:uiPriority w:val="99"/>
    <w:semiHidden/>
    <w:rsid w:val="00AA6C16"/>
    <w:rPr>
      <w:sz w:val="22"/>
      <w:szCs w:val="22"/>
      <w:lang w:val="en-GB"/>
    </w:rPr>
  </w:style>
  <w:style w:type="paragraph" w:styleId="27">
    <w:name w:val="Body Text Indent 2"/>
    <w:basedOn w:val="a1"/>
    <w:link w:val="28"/>
    <w:uiPriority w:val="99"/>
    <w:semiHidden/>
    <w:rsid w:val="00AA6C16"/>
    <w:pPr>
      <w:spacing w:after="120" w:line="480" w:lineRule="auto"/>
      <w:ind w:left="283"/>
    </w:pPr>
  </w:style>
  <w:style w:type="character" w:customStyle="1" w:styleId="28">
    <w:name w:val="本文縮排 2 字元"/>
    <w:basedOn w:val="a2"/>
    <w:link w:val="27"/>
    <w:uiPriority w:val="99"/>
    <w:semiHidden/>
    <w:rsid w:val="00AA6C16"/>
    <w:rPr>
      <w:sz w:val="22"/>
      <w:szCs w:val="22"/>
      <w:lang w:val="en-GB"/>
    </w:rPr>
  </w:style>
  <w:style w:type="paragraph" w:styleId="35">
    <w:name w:val="Body Text Indent 3"/>
    <w:basedOn w:val="a1"/>
    <w:link w:val="36"/>
    <w:uiPriority w:val="99"/>
    <w:semiHidden/>
    <w:rsid w:val="00AA6C16"/>
    <w:pPr>
      <w:spacing w:after="120"/>
      <w:ind w:left="283"/>
    </w:pPr>
    <w:rPr>
      <w:sz w:val="16"/>
      <w:szCs w:val="16"/>
    </w:rPr>
  </w:style>
  <w:style w:type="character" w:customStyle="1" w:styleId="36">
    <w:name w:val="本文縮排 3 字元"/>
    <w:basedOn w:val="a2"/>
    <w:link w:val="35"/>
    <w:uiPriority w:val="99"/>
    <w:semiHidden/>
    <w:rsid w:val="00AA6C16"/>
    <w:rPr>
      <w:sz w:val="16"/>
      <w:szCs w:val="16"/>
      <w:lang w:val="en-GB"/>
    </w:rPr>
  </w:style>
  <w:style w:type="paragraph" w:styleId="af">
    <w:name w:val="caption"/>
    <w:next w:val="a1"/>
    <w:uiPriority w:val="7"/>
    <w:unhideWhenUsed/>
    <w:qFormat/>
    <w:rsid w:val="00AA6C16"/>
    <w:pPr>
      <w:keepNext/>
      <w:snapToGrid w:val="0"/>
      <w:spacing w:before="60" w:after="60"/>
    </w:pPr>
    <w:rPr>
      <w:rFonts w:asciiTheme="majorHAnsi" w:eastAsiaTheme="majorEastAsia" w:hAnsiTheme="majorHAnsi" w:cstheme="majorBidi"/>
      <w:b/>
      <w:iCs/>
      <w:color w:val="E61E28" w:themeColor="accent1"/>
      <w:sz w:val="17"/>
      <w:szCs w:val="18"/>
    </w:rPr>
  </w:style>
  <w:style w:type="table" w:styleId="af0">
    <w:name w:val="Colorful Grid"/>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1">
    <w:name w:val="Colorful Grid Accent 1"/>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FAD2D3" w:themeFill="accent1" w:themeFillTint="33"/>
    </w:tcPr>
    <w:tblStylePr w:type="firstRow">
      <w:rPr>
        <w:b/>
        <w:bCs/>
      </w:rPr>
      <w:tblPr/>
      <w:tcPr>
        <w:shd w:val="clear" w:color="auto" w:fill="F5A5A8" w:themeFill="accent1" w:themeFillTint="66"/>
      </w:tcPr>
    </w:tblStylePr>
    <w:tblStylePr w:type="lastRow">
      <w:rPr>
        <w:b/>
        <w:bCs/>
        <w:color w:val="000000" w:themeColor="text1"/>
      </w:rPr>
      <w:tblPr/>
      <w:tcPr>
        <w:shd w:val="clear" w:color="auto" w:fill="F5A5A8" w:themeFill="accent1" w:themeFillTint="66"/>
      </w:tcPr>
    </w:tblStylePr>
    <w:tblStylePr w:type="firstCol">
      <w:rPr>
        <w:color w:val="FFFFFF" w:themeColor="background1"/>
      </w:rPr>
      <w:tblPr/>
      <w:tcPr>
        <w:shd w:val="clear" w:color="auto" w:fill="AF131A" w:themeFill="accent1" w:themeFillShade="BF"/>
      </w:tcPr>
    </w:tblStylePr>
    <w:tblStylePr w:type="lastCol">
      <w:rPr>
        <w:color w:val="FFFFFF" w:themeColor="background1"/>
      </w:rPr>
      <w:tblPr/>
      <w:tcPr>
        <w:shd w:val="clear" w:color="auto" w:fill="AF131A" w:themeFill="accent1" w:themeFillShade="BF"/>
      </w:tcPr>
    </w:tblStylePr>
    <w:tblStylePr w:type="band1Vert">
      <w:tblPr/>
      <w:tcPr>
        <w:shd w:val="clear" w:color="auto" w:fill="F28E93" w:themeFill="accent1" w:themeFillTint="7F"/>
      </w:tcPr>
    </w:tblStylePr>
    <w:tblStylePr w:type="band1Horz">
      <w:tblPr/>
      <w:tcPr>
        <w:shd w:val="clear" w:color="auto" w:fill="F28E93" w:themeFill="accent1" w:themeFillTint="7F"/>
      </w:tcPr>
    </w:tblStylePr>
  </w:style>
  <w:style w:type="table" w:styleId="-2">
    <w:name w:val="Colorful Grid Accent 2"/>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E6D5ED" w:themeFill="accent2" w:themeFillTint="33"/>
    </w:tcPr>
    <w:tblStylePr w:type="firstRow">
      <w:rPr>
        <w:b/>
        <w:bCs/>
      </w:rPr>
      <w:tblPr/>
      <w:tcPr>
        <w:shd w:val="clear" w:color="auto" w:fill="CDACDB" w:themeFill="accent2" w:themeFillTint="66"/>
      </w:tcPr>
    </w:tblStylePr>
    <w:tblStylePr w:type="lastRow">
      <w:rPr>
        <w:b/>
        <w:bCs/>
        <w:color w:val="000000" w:themeColor="text1"/>
      </w:rPr>
      <w:tblPr/>
      <w:tcPr>
        <w:shd w:val="clear" w:color="auto" w:fill="CDACDB" w:themeFill="accent2" w:themeFillTint="66"/>
      </w:tcPr>
    </w:tblStylePr>
    <w:tblStylePr w:type="firstCol">
      <w:rPr>
        <w:color w:val="FFFFFF" w:themeColor="background1"/>
      </w:rPr>
      <w:tblPr/>
      <w:tcPr>
        <w:shd w:val="clear" w:color="auto" w:fill="5D3070" w:themeFill="accent2" w:themeFillShade="BF"/>
      </w:tcPr>
    </w:tblStylePr>
    <w:tblStylePr w:type="lastCol">
      <w:rPr>
        <w:color w:val="FFFFFF" w:themeColor="background1"/>
      </w:rPr>
      <w:tblPr/>
      <w:tcPr>
        <w:shd w:val="clear" w:color="auto" w:fill="5D3070" w:themeFill="accent2" w:themeFillShade="BF"/>
      </w:tcPr>
    </w:tblStylePr>
    <w:tblStylePr w:type="band1Vert">
      <w:tblPr/>
      <w:tcPr>
        <w:shd w:val="clear" w:color="auto" w:fill="C198D2" w:themeFill="accent2" w:themeFillTint="7F"/>
      </w:tcPr>
    </w:tblStylePr>
    <w:tblStylePr w:type="band1Horz">
      <w:tblPr/>
      <w:tcPr>
        <w:shd w:val="clear" w:color="auto" w:fill="C198D2" w:themeFill="accent2" w:themeFillTint="7F"/>
      </w:tcPr>
    </w:tblStylePr>
  </w:style>
  <w:style w:type="table" w:styleId="-3">
    <w:name w:val="Colorful Grid Accent 3"/>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BBDFFF" w:themeFill="accent3" w:themeFillTint="33"/>
    </w:tcPr>
    <w:tblStylePr w:type="firstRow">
      <w:rPr>
        <w:b/>
        <w:bCs/>
      </w:rPr>
      <w:tblPr/>
      <w:tcPr>
        <w:shd w:val="clear" w:color="auto" w:fill="77BFFF" w:themeFill="accent3" w:themeFillTint="66"/>
      </w:tcPr>
    </w:tblStylePr>
    <w:tblStylePr w:type="lastRow">
      <w:rPr>
        <w:b/>
        <w:bCs/>
        <w:color w:val="000000" w:themeColor="text1"/>
      </w:rPr>
      <w:tblPr/>
      <w:tcPr>
        <w:shd w:val="clear" w:color="auto" w:fill="77BFFF" w:themeFill="accent3" w:themeFillTint="66"/>
      </w:tcPr>
    </w:tblStylePr>
    <w:tblStylePr w:type="firstCol">
      <w:rPr>
        <w:color w:val="FFFFFF" w:themeColor="background1"/>
      </w:rPr>
      <w:tblPr/>
      <w:tcPr>
        <w:shd w:val="clear" w:color="auto" w:fill="00437F" w:themeFill="accent3" w:themeFillShade="BF"/>
      </w:tcPr>
    </w:tblStylePr>
    <w:tblStylePr w:type="lastCol">
      <w:rPr>
        <w:color w:val="FFFFFF" w:themeColor="background1"/>
      </w:rPr>
      <w:tblPr/>
      <w:tcPr>
        <w:shd w:val="clear" w:color="auto" w:fill="00437F" w:themeFill="accent3" w:themeFillShade="BF"/>
      </w:tcPr>
    </w:tblStylePr>
    <w:tblStylePr w:type="band1Vert">
      <w:tblPr/>
      <w:tcPr>
        <w:shd w:val="clear" w:color="auto" w:fill="55AFFF" w:themeFill="accent3" w:themeFillTint="7F"/>
      </w:tcPr>
    </w:tblStylePr>
    <w:tblStylePr w:type="band1Horz">
      <w:tblPr/>
      <w:tcPr>
        <w:shd w:val="clear" w:color="auto" w:fill="55AFFF" w:themeFill="accent3" w:themeFillTint="7F"/>
      </w:tcPr>
    </w:tblStylePr>
  </w:style>
  <w:style w:type="table" w:styleId="-4">
    <w:name w:val="Colorful Grid Accent 4"/>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D1F1F0" w:themeFill="accent4" w:themeFillTint="33"/>
    </w:tcPr>
    <w:tblStylePr w:type="firstRow">
      <w:rPr>
        <w:b/>
        <w:bCs/>
      </w:rPr>
      <w:tblPr/>
      <w:tcPr>
        <w:shd w:val="clear" w:color="auto" w:fill="A4E3E1" w:themeFill="accent4" w:themeFillTint="66"/>
      </w:tcPr>
    </w:tblStylePr>
    <w:tblStylePr w:type="lastRow">
      <w:rPr>
        <w:b/>
        <w:bCs/>
        <w:color w:val="000000" w:themeColor="text1"/>
      </w:rPr>
      <w:tblPr/>
      <w:tcPr>
        <w:shd w:val="clear" w:color="auto" w:fill="A4E3E1" w:themeFill="accent4" w:themeFillTint="66"/>
      </w:tcPr>
    </w:tblStylePr>
    <w:tblStylePr w:type="firstCol">
      <w:rPr>
        <w:color w:val="FFFFFF" w:themeColor="background1"/>
      </w:rPr>
      <w:tblPr/>
      <w:tcPr>
        <w:shd w:val="clear" w:color="auto" w:fill="257A77" w:themeFill="accent4" w:themeFillShade="BF"/>
      </w:tcPr>
    </w:tblStylePr>
    <w:tblStylePr w:type="lastCol">
      <w:rPr>
        <w:color w:val="FFFFFF" w:themeColor="background1"/>
      </w:rPr>
      <w:tblPr/>
      <w:tcPr>
        <w:shd w:val="clear" w:color="auto" w:fill="257A77" w:themeFill="accent4" w:themeFillShade="BF"/>
      </w:tcPr>
    </w:tblStylePr>
    <w:tblStylePr w:type="band1Vert">
      <w:tblPr/>
      <w:tcPr>
        <w:shd w:val="clear" w:color="auto" w:fill="8DDCD9" w:themeFill="accent4" w:themeFillTint="7F"/>
      </w:tcPr>
    </w:tblStylePr>
    <w:tblStylePr w:type="band1Horz">
      <w:tblPr/>
      <w:tcPr>
        <w:shd w:val="clear" w:color="auto" w:fill="8DDCD9" w:themeFill="accent4" w:themeFillTint="7F"/>
      </w:tcPr>
    </w:tblStylePr>
  </w:style>
  <w:style w:type="table" w:styleId="-5">
    <w:name w:val="Colorful Grid Accent 5"/>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F4D8E9" w:themeFill="accent5" w:themeFillTint="33"/>
    </w:tcPr>
    <w:tblStylePr w:type="firstRow">
      <w:rPr>
        <w:b/>
        <w:bCs/>
      </w:rPr>
      <w:tblPr/>
      <w:tcPr>
        <w:shd w:val="clear" w:color="auto" w:fill="E9B1D4" w:themeFill="accent5" w:themeFillTint="66"/>
      </w:tcPr>
    </w:tblStylePr>
    <w:tblStylePr w:type="lastRow">
      <w:rPr>
        <w:b/>
        <w:bCs/>
        <w:color w:val="000000" w:themeColor="text1"/>
      </w:rPr>
      <w:tblPr/>
      <w:tcPr>
        <w:shd w:val="clear" w:color="auto" w:fill="E9B1D4" w:themeFill="accent5" w:themeFillTint="66"/>
      </w:tcPr>
    </w:tblStylePr>
    <w:tblStylePr w:type="firstCol">
      <w:rPr>
        <w:color w:val="FFFFFF" w:themeColor="background1"/>
      </w:rPr>
      <w:tblPr/>
      <w:tcPr>
        <w:shd w:val="clear" w:color="auto" w:fill="972B70" w:themeFill="accent5" w:themeFillShade="BF"/>
      </w:tcPr>
    </w:tblStylePr>
    <w:tblStylePr w:type="lastCol">
      <w:rPr>
        <w:color w:val="FFFFFF" w:themeColor="background1"/>
      </w:rPr>
      <w:tblPr/>
      <w:tcPr>
        <w:shd w:val="clear" w:color="auto" w:fill="972B70" w:themeFill="accent5" w:themeFillShade="BF"/>
      </w:tcPr>
    </w:tblStylePr>
    <w:tblStylePr w:type="band1Vert">
      <w:tblPr/>
      <w:tcPr>
        <w:shd w:val="clear" w:color="auto" w:fill="E39DCA" w:themeFill="accent5" w:themeFillTint="7F"/>
      </w:tcPr>
    </w:tblStylePr>
    <w:tblStylePr w:type="band1Horz">
      <w:tblPr/>
      <w:tcPr>
        <w:shd w:val="clear" w:color="auto" w:fill="E39DCA" w:themeFill="accent5" w:themeFillTint="7F"/>
      </w:tcPr>
    </w:tblStylePr>
  </w:style>
  <w:style w:type="table" w:styleId="-6">
    <w:name w:val="Colorful Grid Accent 6"/>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D9EED8" w:themeFill="accent6" w:themeFillTint="33"/>
    </w:tcPr>
    <w:tblStylePr w:type="firstRow">
      <w:rPr>
        <w:b/>
        <w:bCs/>
      </w:rPr>
      <w:tblPr/>
      <w:tcPr>
        <w:shd w:val="clear" w:color="auto" w:fill="B3DDB1" w:themeFill="accent6" w:themeFillTint="66"/>
      </w:tcPr>
    </w:tblStylePr>
    <w:tblStylePr w:type="lastRow">
      <w:rPr>
        <w:b/>
        <w:bCs/>
        <w:color w:val="000000" w:themeColor="text1"/>
      </w:rPr>
      <w:tblPr/>
      <w:tcPr>
        <w:shd w:val="clear" w:color="auto" w:fill="B3DDB1" w:themeFill="accent6" w:themeFillTint="66"/>
      </w:tcPr>
    </w:tblStylePr>
    <w:tblStylePr w:type="firstCol">
      <w:rPr>
        <w:color w:val="FFFFFF" w:themeColor="background1"/>
      </w:rPr>
      <w:tblPr/>
      <w:tcPr>
        <w:shd w:val="clear" w:color="auto" w:fill="387734" w:themeFill="accent6" w:themeFillShade="BF"/>
      </w:tcPr>
    </w:tblStylePr>
    <w:tblStylePr w:type="lastCol">
      <w:rPr>
        <w:color w:val="FFFFFF" w:themeColor="background1"/>
      </w:rPr>
      <w:tblPr/>
      <w:tcPr>
        <w:shd w:val="clear" w:color="auto" w:fill="387734" w:themeFill="accent6" w:themeFillShade="BF"/>
      </w:tcPr>
    </w:tblStylePr>
    <w:tblStylePr w:type="band1Vert">
      <w:tblPr/>
      <w:tcPr>
        <w:shd w:val="clear" w:color="auto" w:fill="A0D49D" w:themeFill="accent6" w:themeFillTint="7F"/>
      </w:tcPr>
    </w:tblStylePr>
    <w:tblStylePr w:type="band1Horz">
      <w:tblPr/>
      <w:tcPr>
        <w:shd w:val="clear" w:color="auto" w:fill="A0D49D" w:themeFill="accent6" w:themeFillTint="7F"/>
      </w:tcPr>
    </w:tblStylePr>
  </w:style>
  <w:style w:type="table" w:styleId="af1">
    <w:name w:val="Colorful List"/>
    <w:basedOn w:val="a3"/>
    <w:uiPriority w:val="99"/>
    <w:semiHidden/>
    <w:unhideWhenUsed/>
    <w:rsid w:val="00AA6C16"/>
    <w:rPr>
      <w:color w:val="000000" w:themeColor="text1"/>
      <w:sz w:val="22"/>
      <w:szCs w:val="22"/>
      <w:lang w:eastAsia="en-US"/>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633477" w:themeFill="accent2" w:themeFillShade="CC"/>
      </w:tcPr>
    </w:tblStylePr>
    <w:tblStylePr w:type="lastRow">
      <w:rPr>
        <w:b/>
        <w:bCs/>
        <w:color w:val="63347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10">
    <w:name w:val="Colorful List Accent 1"/>
    <w:basedOn w:val="a3"/>
    <w:uiPriority w:val="99"/>
    <w:semiHidden/>
    <w:unhideWhenUsed/>
    <w:rsid w:val="00AA6C16"/>
    <w:rPr>
      <w:color w:val="000000" w:themeColor="text1"/>
      <w:sz w:val="22"/>
      <w:szCs w:val="22"/>
      <w:lang w:eastAsia="en-US"/>
    </w:rPr>
    <w:tblPr>
      <w:tblStyleRowBandSize w:val="1"/>
      <w:tblStyleColBandSize w:val="1"/>
    </w:tblPr>
    <w:tcPr>
      <w:shd w:val="clear" w:color="auto" w:fill="FCE8E9" w:themeFill="accent1" w:themeFillTint="19"/>
    </w:tcPr>
    <w:tblStylePr w:type="firstRow">
      <w:rPr>
        <w:b/>
        <w:bCs/>
        <w:color w:val="FFFFFF" w:themeColor="background1"/>
      </w:rPr>
      <w:tblPr/>
      <w:tcPr>
        <w:tcBorders>
          <w:bottom w:val="single" w:sz="12" w:space="0" w:color="FFFFFF" w:themeColor="background1"/>
        </w:tcBorders>
        <w:shd w:val="clear" w:color="auto" w:fill="633477" w:themeFill="accent2" w:themeFillShade="CC"/>
      </w:tcPr>
    </w:tblStylePr>
    <w:tblStylePr w:type="lastRow">
      <w:rPr>
        <w:b/>
        <w:bCs/>
        <w:color w:val="63347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8C7C9" w:themeFill="accent1" w:themeFillTint="3F"/>
      </w:tcPr>
    </w:tblStylePr>
    <w:tblStylePr w:type="band1Horz">
      <w:tblPr/>
      <w:tcPr>
        <w:shd w:val="clear" w:color="auto" w:fill="FAD2D3" w:themeFill="accent1" w:themeFillTint="33"/>
      </w:tcPr>
    </w:tblStylePr>
  </w:style>
  <w:style w:type="table" w:styleId="-20">
    <w:name w:val="Colorful List Accent 2"/>
    <w:basedOn w:val="a3"/>
    <w:uiPriority w:val="99"/>
    <w:semiHidden/>
    <w:unhideWhenUsed/>
    <w:rsid w:val="00AA6C16"/>
    <w:rPr>
      <w:color w:val="000000" w:themeColor="text1"/>
      <w:sz w:val="22"/>
      <w:szCs w:val="22"/>
      <w:lang w:eastAsia="en-US"/>
    </w:rPr>
    <w:tblPr>
      <w:tblStyleRowBandSize w:val="1"/>
      <w:tblStyleColBandSize w:val="1"/>
    </w:tblPr>
    <w:tcPr>
      <w:shd w:val="clear" w:color="auto" w:fill="F2EAF6" w:themeFill="accent2" w:themeFillTint="19"/>
    </w:tcPr>
    <w:tblStylePr w:type="firstRow">
      <w:rPr>
        <w:b/>
        <w:bCs/>
        <w:color w:val="FFFFFF" w:themeColor="background1"/>
      </w:rPr>
      <w:tblPr/>
      <w:tcPr>
        <w:tcBorders>
          <w:bottom w:val="single" w:sz="12" w:space="0" w:color="FFFFFF" w:themeColor="background1"/>
        </w:tcBorders>
        <w:shd w:val="clear" w:color="auto" w:fill="633477" w:themeFill="accent2" w:themeFillShade="CC"/>
      </w:tcPr>
    </w:tblStylePr>
    <w:tblStylePr w:type="lastRow">
      <w:rPr>
        <w:b/>
        <w:bCs/>
        <w:color w:val="63347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0CCE9" w:themeFill="accent2" w:themeFillTint="3F"/>
      </w:tcPr>
    </w:tblStylePr>
    <w:tblStylePr w:type="band1Horz">
      <w:tblPr/>
      <w:tcPr>
        <w:shd w:val="clear" w:color="auto" w:fill="E6D5ED" w:themeFill="accent2" w:themeFillTint="33"/>
      </w:tcPr>
    </w:tblStylePr>
  </w:style>
  <w:style w:type="table" w:styleId="-30">
    <w:name w:val="Colorful List Accent 3"/>
    <w:basedOn w:val="a3"/>
    <w:uiPriority w:val="99"/>
    <w:semiHidden/>
    <w:unhideWhenUsed/>
    <w:rsid w:val="00AA6C16"/>
    <w:rPr>
      <w:color w:val="000000" w:themeColor="text1"/>
      <w:sz w:val="22"/>
      <w:szCs w:val="22"/>
      <w:lang w:eastAsia="en-US"/>
    </w:rPr>
    <w:tblPr>
      <w:tblStyleRowBandSize w:val="1"/>
      <w:tblStyleColBandSize w:val="1"/>
    </w:tblPr>
    <w:tcPr>
      <w:shd w:val="clear" w:color="auto" w:fill="DDEFFF" w:themeFill="accent3" w:themeFillTint="19"/>
    </w:tcPr>
    <w:tblStylePr w:type="firstRow">
      <w:rPr>
        <w:b/>
        <w:bCs/>
        <w:color w:val="FFFFFF" w:themeColor="background1"/>
      </w:rPr>
      <w:tblPr/>
      <w:tcPr>
        <w:tcBorders>
          <w:bottom w:val="single" w:sz="12" w:space="0" w:color="FFFFFF" w:themeColor="background1"/>
        </w:tcBorders>
        <w:shd w:val="clear" w:color="auto" w:fill="28837F" w:themeFill="accent4" w:themeFillShade="CC"/>
      </w:tcPr>
    </w:tblStylePr>
    <w:tblStylePr w:type="lastRow">
      <w:rPr>
        <w:b/>
        <w:bCs/>
        <w:color w:val="28837F"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BD7FF" w:themeFill="accent3" w:themeFillTint="3F"/>
      </w:tcPr>
    </w:tblStylePr>
    <w:tblStylePr w:type="band1Horz">
      <w:tblPr/>
      <w:tcPr>
        <w:shd w:val="clear" w:color="auto" w:fill="BBDFFF" w:themeFill="accent3" w:themeFillTint="33"/>
      </w:tcPr>
    </w:tblStylePr>
  </w:style>
  <w:style w:type="table" w:styleId="-40">
    <w:name w:val="Colorful List Accent 4"/>
    <w:basedOn w:val="a3"/>
    <w:uiPriority w:val="99"/>
    <w:semiHidden/>
    <w:unhideWhenUsed/>
    <w:rsid w:val="00AA6C16"/>
    <w:rPr>
      <w:color w:val="000000" w:themeColor="text1"/>
      <w:sz w:val="22"/>
      <w:szCs w:val="22"/>
      <w:lang w:eastAsia="en-US"/>
    </w:rPr>
    <w:tblPr>
      <w:tblStyleRowBandSize w:val="1"/>
      <w:tblStyleColBandSize w:val="1"/>
    </w:tblPr>
    <w:tcPr>
      <w:shd w:val="clear" w:color="auto" w:fill="E8F8F7" w:themeFill="accent4" w:themeFillTint="19"/>
    </w:tcPr>
    <w:tblStylePr w:type="firstRow">
      <w:rPr>
        <w:b/>
        <w:bCs/>
        <w:color w:val="FFFFFF" w:themeColor="background1"/>
      </w:rPr>
      <w:tblPr/>
      <w:tcPr>
        <w:tcBorders>
          <w:bottom w:val="single" w:sz="12" w:space="0" w:color="FFFFFF" w:themeColor="background1"/>
        </w:tcBorders>
        <w:shd w:val="clear" w:color="auto" w:fill="004888" w:themeFill="accent3" w:themeFillShade="CC"/>
      </w:tcPr>
    </w:tblStylePr>
    <w:tblStylePr w:type="lastRow">
      <w:rPr>
        <w:b/>
        <w:bCs/>
        <w:color w:val="004888"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6EEEC" w:themeFill="accent4" w:themeFillTint="3F"/>
      </w:tcPr>
    </w:tblStylePr>
    <w:tblStylePr w:type="band1Horz">
      <w:tblPr/>
      <w:tcPr>
        <w:shd w:val="clear" w:color="auto" w:fill="D1F1F0" w:themeFill="accent4" w:themeFillTint="33"/>
      </w:tcPr>
    </w:tblStylePr>
  </w:style>
  <w:style w:type="table" w:styleId="-50">
    <w:name w:val="Colorful List Accent 5"/>
    <w:basedOn w:val="a3"/>
    <w:uiPriority w:val="99"/>
    <w:semiHidden/>
    <w:unhideWhenUsed/>
    <w:rsid w:val="00AA6C16"/>
    <w:rPr>
      <w:color w:val="000000" w:themeColor="text1"/>
      <w:sz w:val="22"/>
      <w:szCs w:val="22"/>
      <w:lang w:eastAsia="en-US"/>
    </w:rPr>
    <w:tblPr>
      <w:tblStyleRowBandSize w:val="1"/>
      <w:tblStyleColBandSize w:val="1"/>
    </w:tblPr>
    <w:tcPr>
      <w:shd w:val="clear" w:color="auto" w:fill="F9EBF4" w:themeFill="accent5" w:themeFillTint="19"/>
    </w:tcPr>
    <w:tblStylePr w:type="firstRow">
      <w:rPr>
        <w:b/>
        <w:bCs/>
        <w:color w:val="FFFFFF" w:themeColor="background1"/>
      </w:rPr>
      <w:tblPr/>
      <w:tcPr>
        <w:tcBorders>
          <w:bottom w:val="single" w:sz="12" w:space="0" w:color="FFFFFF" w:themeColor="background1"/>
        </w:tcBorders>
        <w:shd w:val="clear" w:color="auto" w:fill="3C7F38" w:themeFill="accent6" w:themeFillShade="CC"/>
      </w:tcPr>
    </w:tblStylePr>
    <w:tblStylePr w:type="lastRow">
      <w:rPr>
        <w:b/>
        <w:bCs/>
        <w:color w:val="3C7F38"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1CEE4" w:themeFill="accent5" w:themeFillTint="3F"/>
      </w:tcPr>
    </w:tblStylePr>
    <w:tblStylePr w:type="band1Horz">
      <w:tblPr/>
      <w:tcPr>
        <w:shd w:val="clear" w:color="auto" w:fill="F4D8E9" w:themeFill="accent5" w:themeFillTint="33"/>
      </w:tcPr>
    </w:tblStylePr>
  </w:style>
  <w:style w:type="table" w:styleId="-60">
    <w:name w:val="Colorful List Accent 6"/>
    <w:basedOn w:val="a3"/>
    <w:uiPriority w:val="99"/>
    <w:semiHidden/>
    <w:unhideWhenUsed/>
    <w:rsid w:val="00AA6C16"/>
    <w:rPr>
      <w:color w:val="000000" w:themeColor="text1"/>
      <w:sz w:val="22"/>
      <w:szCs w:val="22"/>
      <w:lang w:eastAsia="en-US"/>
    </w:rPr>
    <w:tblPr>
      <w:tblStyleRowBandSize w:val="1"/>
      <w:tblStyleColBandSize w:val="1"/>
    </w:tblPr>
    <w:tcPr>
      <w:shd w:val="clear" w:color="auto" w:fill="ECF6EB" w:themeFill="accent6" w:themeFillTint="19"/>
    </w:tcPr>
    <w:tblStylePr w:type="firstRow">
      <w:rPr>
        <w:b/>
        <w:bCs/>
        <w:color w:val="FFFFFF" w:themeColor="background1"/>
      </w:rPr>
      <w:tblPr/>
      <w:tcPr>
        <w:tcBorders>
          <w:bottom w:val="single" w:sz="12" w:space="0" w:color="FFFFFF" w:themeColor="background1"/>
        </w:tcBorders>
        <w:shd w:val="clear" w:color="auto" w:fill="A22D78" w:themeFill="accent5" w:themeFillShade="CC"/>
      </w:tcPr>
    </w:tblStylePr>
    <w:tblStylePr w:type="lastRow">
      <w:rPr>
        <w:b/>
        <w:bCs/>
        <w:color w:val="A22D78"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ACE" w:themeFill="accent6" w:themeFillTint="3F"/>
      </w:tcPr>
    </w:tblStylePr>
    <w:tblStylePr w:type="band1Horz">
      <w:tblPr/>
      <w:tcPr>
        <w:shd w:val="clear" w:color="auto" w:fill="D9EED8" w:themeFill="accent6" w:themeFillTint="33"/>
      </w:tcPr>
    </w:tblStylePr>
  </w:style>
  <w:style w:type="table" w:styleId="af2">
    <w:name w:val="Colorful Shading"/>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7D4196"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7D419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11">
    <w:name w:val="Colorful Shading Accent 1"/>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7D4196" w:themeColor="accent2"/>
        <w:left w:val="single" w:sz="4" w:space="0" w:color="E61E28" w:themeColor="accent1"/>
        <w:bottom w:val="single" w:sz="4" w:space="0" w:color="E61E28" w:themeColor="accent1"/>
        <w:right w:val="single" w:sz="4" w:space="0" w:color="E61E28" w:themeColor="accent1"/>
        <w:insideH w:val="single" w:sz="4" w:space="0" w:color="FFFFFF" w:themeColor="background1"/>
        <w:insideV w:val="single" w:sz="4" w:space="0" w:color="FFFFFF" w:themeColor="background1"/>
      </w:tblBorders>
    </w:tblPr>
    <w:tcPr>
      <w:shd w:val="clear" w:color="auto" w:fill="FCE8E9" w:themeFill="accent1" w:themeFillTint="19"/>
    </w:tcPr>
    <w:tblStylePr w:type="firstRow">
      <w:rPr>
        <w:b/>
        <w:bCs/>
      </w:rPr>
      <w:tblPr/>
      <w:tcPr>
        <w:tcBorders>
          <w:top w:val="nil"/>
          <w:left w:val="nil"/>
          <w:bottom w:val="single" w:sz="24" w:space="0" w:color="7D419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C0F15" w:themeFill="accent1" w:themeFillShade="99"/>
      </w:tcPr>
    </w:tblStylePr>
    <w:tblStylePr w:type="firstCol">
      <w:rPr>
        <w:color w:val="FFFFFF" w:themeColor="background1"/>
      </w:rPr>
      <w:tblPr/>
      <w:tcPr>
        <w:tcBorders>
          <w:top w:val="nil"/>
          <w:left w:val="nil"/>
          <w:bottom w:val="nil"/>
          <w:right w:val="nil"/>
          <w:insideH w:val="single" w:sz="4" w:space="0" w:color="8C0F15" w:themeColor="accent1" w:themeShade="99"/>
          <w:insideV w:val="nil"/>
        </w:tcBorders>
        <w:shd w:val="clear" w:color="auto" w:fill="8C0F15"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8C0F15" w:themeFill="accent1" w:themeFillShade="99"/>
      </w:tcPr>
    </w:tblStylePr>
    <w:tblStylePr w:type="band1Vert">
      <w:tblPr/>
      <w:tcPr>
        <w:shd w:val="clear" w:color="auto" w:fill="F5A5A8" w:themeFill="accent1" w:themeFillTint="66"/>
      </w:tcPr>
    </w:tblStylePr>
    <w:tblStylePr w:type="band1Horz">
      <w:tblPr/>
      <w:tcPr>
        <w:shd w:val="clear" w:color="auto" w:fill="F28E93" w:themeFill="accent1" w:themeFillTint="7F"/>
      </w:tcPr>
    </w:tblStylePr>
    <w:tblStylePr w:type="neCell">
      <w:rPr>
        <w:color w:val="000000" w:themeColor="text1"/>
      </w:rPr>
    </w:tblStylePr>
    <w:tblStylePr w:type="nwCell">
      <w:rPr>
        <w:color w:val="000000" w:themeColor="text1"/>
      </w:rPr>
    </w:tblStylePr>
  </w:style>
  <w:style w:type="table" w:styleId="-21">
    <w:name w:val="Colorful Shading Accent 2"/>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7D4196" w:themeColor="accent2"/>
        <w:left w:val="single" w:sz="4" w:space="0" w:color="7D4196" w:themeColor="accent2"/>
        <w:bottom w:val="single" w:sz="4" w:space="0" w:color="7D4196" w:themeColor="accent2"/>
        <w:right w:val="single" w:sz="4" w:space="0" w:color="7D4196" w:themeColor="accent2"/>
        <w:insideH w:val="single" w:sz="4" w:space="0" w:color="FFFFFF" w:themeColor="background1"/>
        <w:insideV w:val="single" w:sz="4" w:space="0" w:color="FFFFFF" w:themeColor="background1"/>
      </w:tblBorders>
    </w:tblPr>
    <w:tcPr>
      <w:shd w:val="clear" w:color="auto" w:fill="F2EAF6" w:themeFill="accent2" w:themeFillTint="19"/>
    </w:tcPr>
    <w:tblStylePr w:type="firstRow">
      <w:rPr>
        <w:b/>
        <w:bCs/>
      </w:rPr>
      <w:tblPr/>
      <w:tcPr>
        <w:tcBorders>
          <w:top w:val="nil"/>
          <w:left w:val="nil"/>
          <w:bottom w:val="single" w:sz="24" w:space="0" w:color="7D419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A2759" w:themeFill="accent2" w:themeFillShade="99"/>
      </w:tcPr>
    </w:tblStylePr>
    <w:tblStylePr w:type="firstCol">
      <w:rPr>
        <w:color w:val="FFFFFF" w:themeColor="background1"/>
      </w:rPr>
      <w:tblPr/>
      <w:tcPr>
        <w:tcBorders>
          <w:top w:val="nil"/>
          <w:left w:val="nil"/>
          <w:bottom w:val="nil"/>
          <w:right w:val="nil"/>
          <w:insideH w:val="single" w:sz="4" w:space="0" w:color="4A2759" w:themeColor="accent2" w:themeShade="99"/>
          <w:insideV w:val="nil"/>
        </w:tcBorders>
        <w:shd w:val="clear" w:color="auto" w:fill="4A275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4A2759" w:themeFill="accent2" w:themeFillShade="99"/>
      </w:tcPr>
    </w:tblStylePr>
    <w:tblStylePr w:type="band1Vert">
      <w:tblPr/>
      <w:tcPr>
        <w:shd w:val="clear" w:color="auto" w:fill="CDACDB" w:themeFill="accent2" w:themeFillTint="66"/>
      </w:tcPr>
    </w:tblStylePr>
    <w:tblStylePr w:type="band1Horz">
      <w:tblPr/>
      <w:tcPr>
        <w:shd w:val="clear" w:color="auto" w:fill="C198D2" w:themeFill="accent2" w:themeFillTint="7F"/>
      </w:tcPr>
    </w:tblStylePr>
    <w:tblStylePr w:type="neCell">
      <w:rPr>
        <w:color w:val="000000" w:themeColor="text1"/>
      </w:rPr>
    </w:tblStylePr>
    <w:tblStylePr w:type="nwCell">
      <w:rPr>
        <w:color w:val="000000" w:themeColor="text1"/>
      </w:rPr>
    </w:tblStylePr>
  </w:style>
  <w:style w:type="table" w:styleId="-31">
    <w:name w:val="Colorful Shading Accent 3"/>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32A4A0" w:themeColor="accent4"/>
        <w:left w:val="single" w:sz="4" w:space="0" w:color="005AAA" w:themeColor="accent3"/>
        <w:bottom w:val="single" w:sz="4" w:space="0" w:color="005AAA" w:themeColor="accent3"/>
        <w:right w:val="single" w:sz="4" w:space="0" w:color="005AAA" w:themeColor="accent3"/>
        <w:insideH w:val="single" w:sz="4" w:space="0" w:color="FFFFFF" w:themeColor="background1"/>
        <w:insideV w:val="single" w:sz="4" w:space="0" w:color="FFFFFF" w:themeColor="background1"/>
      </w:tblBorders>
    </w:tblPr>
    <w:tcPr>
      <w:shd w:val="clear" w:color="auto" w:fill="DDEFFF" w:themeFill="accent3" w:themeFillTint="19"/>
    </w:tcPr>
    <w:tblStylePr w:type="firstRow">
      <w:rPr>
        <w:b/>
        <w:bCs/>
      </w:rPr>
      <w:tblPr/>
      <w:tcPr>
        <w:tcBorders>
          <w:top w:val="nil"/>
          <w:left w:val="nil"/>
          <w:bottom w:val="single" w:sz="24" w:space="0" w:color="32A4A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3666" w:themeFill="accent3" w:themeFillShade="99"/>
      </w:tcPr>
    </w:tblStylePr>
    <w:tblStylePr w:type="firstCol">
      <w:rPr>
        <w:color w:val="FFFFFF" w:themeColor="background1"/>
      </w:rPr>
      <w:tblPr/>
      <w:tcPr>
        <w:tcBorders>
          <w:top w:val="nil"/>
          <w:left w:val="nil"/>
          <w:bottom w:val="nil"/>
          <w:right w:val="nil"/>
          <w:insideH w:val="single" w:sz="4" w:space="0" w:color="003666" w:themeColor="accent3" w:themeShade="99"/>
          <w:insideV w:val="nil"/>
        </w:tcBorders>
        <w:shd w:val="clear" w:color="auto" w:fill="003666"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3666" w:themeFill="accent3" w:themeFillShade="99"/>
      </w:tcPr>
    </w:tblStylePr>
    <w:tblStylePr w:type="band1Vert">
      <w:tblPr/>
      <w:tcPr>
        <w:shd w:val="clear" w:color="auto" w:fill="77BFFF" w:themeFill="accent3" w:themeFillTint="66"/>
      </w:tcPr>
    </w:tblStylePr>
    <w:tblStylePr w:type="band1Horz">
      <w:tblPr/>
      <w:tcPr>
        <w:shd w:val="clear" w:color="auto" w:fill="55AFFF" w:themeFill="accent3" w:themeFillTint="7F"/>
      </w:tcPr>
    </w:tblStylePr>
  </w:style>
  <w:style w:type="table" w:styleId="-41">
    <w:name w:val="Colorful Shading Accent 4"/>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005AAA" w:themeColor="accent3"/>
        <w:left w:val="single" w:sz="4" w:space="0" w:color="32A4A0" w:themeColor="accent4"/>
        <w:bottom w:val="single" w:sz="4" w:space="0" w:color="32A4A0" w:themeColor="accent4"/>
        <w:right w:val="single" w:sz="4" w:space="0" w:color="32A4A0" w:themeColor="accent4"/>
        <w:insideH w:val="single" w:sz="4" w:space="0" w:color="FFFFFF" w:themeColor="background1"/>
        <w:insideV w:val="single" w:sz="4" w:space="0" w:color="FFFFFF" w:themeColor="background1"/>
      </w:tblBorders>
    </w:tblPr>
    <w:tcPr>
      <w:shd w:val="clear" w:color="auto" w:fill="E8F8F7" w:themeFill="accent4" w:themeFillTint="19"/>
    </w:tcPr>
    <w:tblStylePr w:type="firstRow">
      <w:rPr>
        <w:b/>
        <w:bCs/>
      </w:rPr>
      <w:tblPr/>
      <w:tcPr>
        <w:tcBorders>
          <w:top w:val="nil"/>
          <w:left w:val="nil"/>
          <w:bottom w:val="single" w:sz="24" w:space="0" w:color="005AAA"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E625F" w:themeFill="accent4" w:themeFillShade="99"/>
      </w:tcPr>
    </w:tblStylePr>
    <w:tblStylePr w:type="firstCol">
      <w:rPr>
        <w:color w:val="FFFFFF" w:themeColor="background1"/>
      </w:rPr>
      <w:tblPr/>
      <w:tcPr>
        <w:tcBorders>
          <w:top w:val="nil"/>
          <w:left w:val="nil"/>
          <w:bottom w:val="nil"/>
          <w:right w:val="nil"/>
          <w:insideH w:val="single" w:sz="4" w:space="0" w:color="1E625F" w:themeColor="accent4" w:themeShade="99"/>
          <w:insideV w:val="nil"/>
        </w:tcBorders>
        <w:shd w:val="clear" w:color="auto" w:fill="1E625F"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E625F" w:themeFill="accent4" w:themeFillShade="99"/>
      </w:tcPr>
    </w:tblStylePr>
    <w:tblStylePr w:type="band1Vert">
      <w:tblPr/>
      <w:tcPr>
        <w:shd w:val="clear" w:color="auto" w:fill="A4E3E1" w:themeFill="accent4" w:themeFillTint="66"/>
      </w:tcPr>
    </w:tblStylePr>
    <w:tblStylePr w:type="band1Horz">
      <w:tblPr/>
      <w:tcPr>
        <w:shd w:val="clear" w:color="auto" w:fill="8DDCD9" w:themeFill="accent4" w:themeFillTint="7F"/>
      </w:tcPr>
    </w:tblStylePr>
    <w:tblStylePr w:type="neCell">
      <w:rPr>
        <w:color w:val="000000" w:themeColor="text1"/>
      </w:rPr>
    </w:tblStylePr>
    <w:tblStylePr w:type="nwCell">
      <w:rPr>
        <w:color w:val="000000" w:themeColor="text1"/>
      </w:rPr>
    </w:tblStylePr>
  </w:style>
  <w:style w:type="table" w:styleId="-51">
    <w:name w:val="Colorful Shading Accent 5"/>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4BA046" w:themeColor="accent6"/>
        <w:left w:val="single" w:sz="4" w:space="0" w:color="C83C96" w:themeColor="accent5"/>
        <w:bottom w:val="single" w:sz="4" w:space="0" w:color="C83C96" w:themeColor="accent5"/>
        <w:right w:val="single" w:sz="4" w:space="0" w:color="C83C96" w:themeColor="accent5"/>
        <w:insideH w:val="single" w:sz="4" w:space="0" w:color="FFFFFF" w:themeColor="background1"/>
        <w:insideV w:val="single" w:sz="4" w:space="0" w:color="FFFFFF" w:themeColor="background1"/>
      </w:tblBorders>
    </w:tblPr>
    <w:tcPr>
      <w:shd w:val="clear" w:color="auto" w:fill="F9EBF4" w:themeFill="accent5" w:themeFillTint="19"/>
    </w:tcPr>
    <w:tblStylePr w:type="firstRow">
      <w:rPr>
        <w:b/>
        <w:bCs/>
      </w:rPr>
      <w:tblPr/>
      <w:tcPr>
        <w:tcBorders>
          <w:top w:val="nil"/>
          <w:left w:val="nil"/>
          <w:bottom w:val="single" w:sz="24" w:space="0" w:color="4BA0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9225A" w:themeFill="accent5" w:themeFillShade="99"/>
      </w:tcPr>
    </w:tblStylePr>
    <w:tblStylePr w:type="firstCol">
      <w:rPr>
        <w:color w:val="FFFFFF" w:themeColor="background1"/>
      </w:rPr>
      <w:tblPr/>
      <w:tcPr>
        <w:tcBorders>
          <w:top w:val="nil"/>
          <w:left w:val="nil"/>
          <w:bottom w:val="nil"/>
          <w:right w:val="nil"/>
          <w:insideH w:val="single" w:sz="4" w:space="0" w:color="79225A" w:themeColor="accent5" w:themeShade="99"/>
          <w:insideV w:val="nil"/>
        </w:tcBorders>
        <w:shd w:val="clear" w:color="auto" w:fill="79225A"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79225A" w:themeFill="accent5" w:themeFillShade="99"/>
      </w:tcPr>
    </w:tblStylePr>
    <w:tblStylePr w:type="band1Vert">
      <w:tblPr/>
      <w:tcPr>
        <w:shd w:val="clear" w:color="auto" w:fill="E9B1D4" w:themeFill="accent5" w:themeFillTint="66"/>
      </w:tcPr>
    </w:tblStylePr>
    <w:tblStylePr w:type="band1Horz">
      <w:tblPr/>
      <w:tcPr>
        <w:shd w:val="clear" w:color="auto" w:fill="E39DCA" w:themeFill="accent5" w:themeFillTint="7F"/>
      </w:tcPr>
    </w:tblStylePr>
    <w:tblStylePr w:type="neCell">
      <w:rPr>
        <w:color w:val="000000" w:themeColor="text1"/>
      </w:rPr>
    </w:tblStylePr>
    <w:tblStylePr w:type="nwCell">
      <w:rPr>
        <w:color w:val="000000" w:themeColor="text1"/>
      </w:rPr>
    </w:tblStylePr>
  </w:style>
  <w:style w:type="table" w:styleId="-61">
    <w:name w:val="Colorful Shading Accent 6"/>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C83C96" w:themeColor="accent5"/>
        <w:left w:val="single" w:sz="4" w:space="0" w:color="4BA046" w:themeColor="accent6"/>
        <w:bottom w:val="single" w:sz="4" w:space="0" w:color="4BA046" w:themeColor="accent6"/>
        <w:right w:val="single" w:sz="4" w:space="0" w:color="4BA046" w:themeColor="accent6"/>
        <w:insideH w:val="single" w:sz="4" w:space="0" w:color="FFFFFF" w:themeColor="background1"/>
        <w:insideV w:val="single" w:sz="4" w:space="0" w:color="FFFFFF" w:themeColor="background1"/>
      </w:tblBorders>
    </w:tblPr>
    <w:tcPr>
      <w:shd w:val="clear" w:color="auto" w:fill="ECF6EB" w:themeFill="accent6" w:themeFillTint="19"/>
    </w:tcPr>
    <w:tblStylePr w:type="firstRow">
      <w:rPr>
        <w:b/>
        <w:bCs/>
      </w:rPr>
      <w:tblPr/>
      <w:tcPr>
        <w:tcBorders>
          <w:top w:val="nil"/>
          <w:left w:val="nil"/>
          <w:bottom w:val="single" w:sz="24" w:space="0" w:color="C83C9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5F2A" w:themeFill="accent6" w:themeFillShade="99"/>
      </w:tcPr>
    </w:tblStylePr>
    <w:tblStylePr w:type="firstCol">
      <w:rPr>
        <w:color w:val="FFFFFF" w:themeColor="background1"/>
      </w:rPr>
      <w:tblPr/>
      <w:tcPr>
        <w:tcBorders>
          <w:top w:val="nil"/>
          <w:left w:val="nil"/>
          <w:bottom w:val="nil"/>
          <w:right w:val="nil"/>
          <w:insideH w:val="single" w:sz="4" w:space="0" w:color="2D5F2A" w:themeColor="accent6" w:themeShade="99"/>
          <w:insideV w:val="nil"/>
        </w:tcBorders>
        <w:shd w:val="clear" w:color="auto" w:fill="2D5F2A"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2D5F2A" w:themeFill="accent6" w:themeFillShade="99"/>
      </w:tcPr>
    </w:tblStylePr>
    <w:tblStylePr w:type="band1Vert">
      <w:tblPr/>
      <w:tcPr>
        <w:shd w:val="clear" w:color="auto" w:fill="B3DDB1" w:themeFill="accent6" w:themeFillTint="66"/>
      </w:tcPr>
    </w:tblStylePr>
    <w:tblStylePr w:type="band1Horz">
      <w:tblPr/>
      <w:tcPr>
        <w:shd w:val="clear" w:color="auto" w:fill="A0D49D" w:themeFill="accent6" w:themeFillTint="7F"/>
      </w:tcPr>
    </w:tblStylePr>
    <w:tblStylePr w:type="neCell">
      <w:rPr>
        <w:color w:val="000000" w:themeColor="text1"/>
      </w:rPr>
    </w:tblStylePr>
    <w:tblStylePr w:type="nwCell">
      <w:rPr>
        <w:color w:val="000000" w:themeColor="text1"/>
      </w:rPr>
    </w:tblStylePr>
  </w:style>
  <w:style w:type="character" w:styleId="af3">
    <w:name w:val="annotation reference"/>
    <w:basedOn w:val="a2"/>
    <w:uiPriority w:val="99"/>
    <w:semiHidden/>
    <w:rsid w:val="00AA6C16"/>
    <w:rPr>
      <w:sz w:val="16"/>
      <w:szCs w:val="16"/>
      <w:lang w:val="en-GB"/>
    </w:rPr>
  </w:style>
  <w:style w:type="paragraph" w:styleId="af4">
    <w:name w:val="annotation text"/>
    <w:basedOn w:val="a1"/>
    <w:link w:val="af5"/>
    <w:uiPriority w:val="99"/>
    <w:semiHidden/>
    <w:rsid w:val="00AA6C16"/>
  </w:style>
  <w:style w:type="character" w:customStyle="1" w:styleId="af5">
    <w:name w:val="註解文字 字元"/>
    <w:basedOn w:val="a2"/>
    <w:link w:val="af4"/>
    <w:uiPriority w:val="99"/>
    <w:semiHidden/>
    <w:rsid w:val="00AA6C16"/>
    <w:rPr>
      <w:sz w:val="22"/>
      <w:szCs w:val="22"/>
      <w:lang w:val="en-GB"/>
    </w:rPr>
  </w:style>
  <w:style w:type="paragraph" w:styleId="af6">
    <w:name w:val="annotation subject"/>
    <w:basedOn w:val="af4"/>
    <w:next w:val="af4"/>
    <w:link w:val="af7"/>
    <w:uiPriority w:val="99"/>
    <w:semiHidden/>
    <w:rsid w:val="00AA6C16"/>
    <w:rPr>
      <w:b/>
      <w:bCs/>
    </w:rPr>
  </w:style>
  <w:style w:type="character" w:customStyle="1" w:styleId="af7">
    <w:name w:val="註解主旨 字元"/>
    <w:basedOn w:val="af5"/>
    <w:link w:val="af6"/>
    <w:uiPriority w:val="99"/>
    <w:semiHidden/>
    <w:rsid w:val="00AA6C16"/>
    <w:rPr>
      <w:b/>
      <w:bCs/>
      <w:sz w:val="22"/>
      <w:szCs w:val="22"/>
      <w:lang w:val="en-GB"/>
    </w:rPr>
  </w:style>
  <w:style w:type="paragraph" w:customStyle="1" w:styleId="Copyright">
    <w:name w:val="Copyright"/>
    <w:basedOn w:val="a1"/>
    <w:next w:val="a1"/>
    <w:uiPriority w:val="7"/>
    <w:qFormat/>
    <w:rsid w:val="00AA6C16"/>
    <w:pPr>
      <w:spacing w:before="80" w:after="0"/>
    </w:pPr>
    <w:rPr>
      <w:sz w:val="12"/>
      <w:szCs w:val="12"/>
    </w:rPr>
  </w:style>
  <w:style w:type="table" w:styleId="af8">
    <w:name w:val="Dark List"/>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12">
    <w:name w:val="Dark List Accent 1"/>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E61E28"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40D11"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AF131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AF131A" w:themeFill="accent1" w:themeFillShade="BF"/>
      </w:tcPr>
    </w:tblStylePr>
    <w:tblStylePr w:type="band1Vert">
      <w:tblPr/>
      <w:tcPr>
        <w:tcBorders>
          <w:top w:val="nil"/>
          <w:left w:val="nil"/>
          <w:bottom w:val="nil"/>
          <w:right w:val="nil"/>
          <w:insideH w:val="nil"/>
          <w:insideV w:val="nil"/>
        </w:tcBorders>
        <w:shd w:val="clear" w:color="auto" w:fill="AF131A" w:themeFill="accent1" w:themeFillShade="BF"/>
      </w:tcPr>
    </w:tblStylePr>
    <w:tblStylePr w:type="band1Horz">
      <w:tblPr/>
      <w:tcPr>
        <w:tcBorders>
          <w:top w:val="nil"/>
          <w:left w:val="nil"/>
          <w:bottom w:val="nil"/>
          <w:right w:val="nil"/>
          <w:insideH w:val="nil"/>
          <w:insideV w:val="nil"/>
        </w:tcBorders>
        <w:shd w:val="clear" w:color="auto" w:fill="AF131A" w:themeFill="accent1" w:themeFillShade="BF"/>
      </w:tcPr>
    </w:tblStylePr>
  </w:style>
  <w:style w:type="table" w:styleId="-22">
    <w:name w:val="Dark List Accent 2"/>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7D4196"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E204A"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5D3070"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5D3070" w:themeFill="accent2" w:themeFillShade="BF"/>
      </w:tcPr>
    </w:tblStylePr>
    <w:tblStylePr w:type="band1Vert">
      <w:tblPr/>
      <w:tcPr>
        <w:tcBorders>
          <w:top w:val="nil"/>
          <w:left w:val="nil"/>
          <w:bottom w:val="nil"/>
          <w:right w:val="nil"/>
          <w:insideH w:val="nil"/>
          <w:insideV w:val="nil"/>
        </w:tcBorders>
        <w:shd w:val="clear" w:color="auto" w:fill="5D3070" w:themeFill="accent2" w:themeFillShade="BF"/>
      </w:tcPr>
    </w:tblStylePr>
    <w:tblStylePr w:type="band1Horz">
      <w:tblPr/>
      <w:tcPr>
        <w:tcBorders>
          <w:top w:val="nil"/>
          <w:left w:val="nil"/>
          <w:bottom w:val="nil"/>
          <w:right w:val="nil"/>
          <w:insideH w:val="nil"/>
          <w:insideV w:val="nil"/>
        </w:tcBorders>
        <w:shd w:val="clear" w:color="auto" w:fill="5D3070" w:themeFill="accent2" w:themeFillShade="BF"/>
      </w:tcPr>
    </w:tblStylePr>
  </w:style>
  <w:style w:type="table" w:styleId="-32">
    <w:name w:val="Dark List Accent 3"/>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005AAA"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2C54"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437F"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437F" w:themeFill="accent3" w:themeFillShade="BF"/>
      </w:tcPr>
    </w:tblStylePr>
    <w:tblStylePr w:type="band1Vert">
      <w:tblPr/>
      <w:tcPr>
        <w:tcBorders>
          <w:top w:val="nil"/>
          <w:left w:val="nil"/>
          <w:bottom w:val="nil"/>
          <w:right w:val="nil"/>
          <w:insideH w:val="nil"/>
          <w:insideV w:val="nil"/>
        </w:tcBorders>
        <w:shd w:val="clear" w:color="auto" w:fill="00437F" w:themeFill="accent3" w:themeFillShade="BF"/>
      </w:tcPr>
    </w:tblStylePr>
    <w:tblStylePr w:type="band1Horz">
      <w:tblPr/>
      <w:tcPr>
        <w:tcBorders>
          <w:top w:val="nil"/>
          <w:left w:val="nil"/>
          <w:bottom w:val="nil"/>
          <w:right w:val="nil"/>
          <w:insideH w:val="nil"/>
          <w:insideV w:val="nil"/>
        </w:tcBorders>
        <w:shd w:val="clear" w:color="auto" w:fill="00437F" w:themeFill="accent3" w:themeFillShade="BF"/>
      </w:tcPr>
    </w:tblStylePr>
  </w:style>
  <w:style w:type="table" w:styleId="-42">
    <w:name w:val="Dark List Accent 4"/>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32A4A0"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9514F"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257A77"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257A77" w:themeFill="accent4" w:themeFillShade="BF"/>
      </w:tcPr>
    </w:tblStylePr>
    <w:tblStylePr w:type="band1Vert">
      <w:tblPr/>
      <w:tcPr>
        <w:tcBorders>
          <w:top w:val="nil"/>
          <w:left w:val="nil"/>
          <w:bottom w:val="nil"/>
          <w:right w:val="nil"/>
          <w:insideH w:val="nil"/>
          <w:insideV w:val="nil"/>
        </w:tcBorders>
        <w:shd w:val="clear" w:color="auto" w:fill="257A77" w:themeFill="accent4" w:themeFillShade="BF"/>
      </w:tcPr>
    </w:tblStylePr>
    <w:tblStylePr w:type="band1Horz">
      <w:tblPr/>
      <w:tcPr>
        <w:tcBorders>
          <w:top w:val="nil"/>
          <w:left w:val="nil"/>
          <w:bottom w:val="nil"/>
          <w:right w:val="nil"/>
          <w:insideH w:val="nil"/>
          <w:insideV w:val="nil"/>
        </w:tcBorders>
        <w:shd w:val="clear" w:color="auto" w:fill="257A77" w:themeFill="accent4" w:themeFillShade="BF"/>
      </w:tcPr>
    </w:tblStylePr>
  </w:style>
  <w:style w:type="table" w:styleId="-52">
    <w:name w:val="Dark List Accent 5"/>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C83C9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41C4A"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972B70"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972B70" w:themeFill="accent5" w:themeFillShade="BF"/>
      </w:tcPr>
    </w:tblStylePr>
    <w:tblStylePr w:type="band1Vert">
      <w:tblPr/>
      <w:tcPr>
        <w:tcBorders>
          <w:top w:val="nil"/>
          <w:left w:val="nil"/>
          <w:bottom w:val="nil"/>
          <w:right w:val="nil"/>
          <w:insideH w:val="nil"/>
          <w:insideV w:val="nil"/>
        </w:tcBorders>
        <w:shd w:val="clear" w:color="auto" w:fill="972B70" w:themeFill="accent5" w:themeFillShade="BF"/>
      </w:tcPr>
    </w:tblStylePr>
    <w:tblStylePr w:type="band1Horz">
      <w:tblPr/>
      <w:tcPr>
        <w:tcBorders>
          <w:top w:val="nil"/>
          <w:left w:val="nil"/>
          <w:bottom w:val="nil"/>
          <w:right w:val="nil"/>
          <w:insideH w:val="nil"/>
          <w:insideV w:val="nil"/>
        </w:tcBorders>
        <w:shd w:val="clear" w:color="auto" w:fill="972B70" w:themeFill="accent5" w:themeFillShade="BF"/>
      </w:tcPr>
    </w:tblStylePr>
  </w:style>
  <w:style w:type="table" w:styleId="-62">
    <w:name w:val="Dark List Accent 6"/>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4BA0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54F22"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387734"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387734" w:themeFill="accent6" w:themeFillShade="BF"/>
      </w:tcPr>
    </w:tblStylePr>
    <w:tblStylePr w:type="band1Vert">
      <w:tblPr/>
      <w:tcPr>
        <w:tcBorders>
          <w:top w:val="nil"/>
          <w:left w:val="nil"/>
          <w:bottom w:val="nil"/>
          <w:right w:val="nil"/>
          <w:insideH w:val="nil"/>
          <w:insideV w:val="nil"/>
        </w:tcBorders>
        <w:shd w:val="clear" w:color="auto" w:fill="387734" w:themeFill="accent6" w:themeFillShade="BF"/>
      </w:tcPr>
    </w:tblStylePr>
    <w:tblStylePr w:type="band1Horz">
      <w:tblPr/>
      <w:tcPr>
        <w:tcBorders>
          <w:top w:val="nil"/>
          <w:left w:val="nil"/>
          <w:bottom w:val="nil"/>
          <w:right w:val="nil"/>
          <w:insideH w:val="nil"/>
          <w:insideV w:val="nil"/>
        </w:tcBorders>
        <w:shd w:val="clear" w:color="auto" w:fill="387734" w:themeFill="accent6" w:themeFillShade="BF"/>
      </w:tcPr>
    </w:tblStylePr>
  </w:style>
  <w:style w:type="paragraph" w:styleId="af9">
    <w:name w:val="Date"/>
    <w:basedOn w:val="a1"/>
    <w:next w:val="a1"/>
    <w:link w:val="afa"/>
    <w:uiPriority w:val="99"/>
    <w:semiHidden/>
    <w:rsid w:val="00AA6C16"/>
  </w:style>
  <w:style w:type="character" w:customStyle="1" w:styleId="afa">
    <w:name w:val="日期 字元"/>
    <w:basedOn w:val="a2"/>
    <w:link w:val="af9"/>
    <w:uiPriority w:val="99"/>
    <w:semiHidden/>
    <w:rsid w:val="00AA6C16"/>
    <w:rPr>
      <w:sz w:val="22"/>
      <w:szCs w:val="22"/>
      <w:lang w:val="en-GB"/>
    </w:rPr>
  </w:style>
  <w:style w:type="paragraph" w:styleId="afb">
    <w:name w:val="Document Map"/>
    <w:basedOn w:val="a1"/>
    <w:link w:val="afc"/>
    <w:uiPriority w:val="99"/>
    <w:semiHidden/>
    <w:rsid w:val="00AA6C16"/>
    <w:rPr>
      <w:rFonts w:asciiTheme="majorHAnsi" w:eastAsiaTheme="majorEastAsia" w:hAnsiTheme="majorHAnsi" w:cstheme="majorBidi"/>
      <w:sz w:val="16"/>
      <w:szCs w:val="16"/>
    </w:rPr>
  </w:style>
  <w:style w:type="character" w:customStyle="1" w:styleId="afc">
    <w:name w:val="文件引導模式 字元"/>
    <w:basedOn w:val="a2"/>
    <w:link w:val="afb"/>
    <w:uiPriority w:val="99"/>
    <w:semiHidden/>
    <w:rsid w:val="00AA6C16"/>
    <w:rPr>
      <w:rFonts w:asciiTheme="majorHAnsi" w:eastAsiaTheme="majorEastAsia" w:hAnsiTheme="majorHAnsi" w:cstheme="majorBidi"/>
      <w:sz w:val="16"/>
      <w:szCs w:val="16"/>
      <w:lang w:val="en-GB"/>
    </w:rPr>
  </w:style>
  <w:style w:type="paragraph" w:styleId="afd">
    <w:name w:val="E-mail Signature"/>
    <w:basedOn w:val="a1"/>
    <w:link w:val="afe"/>
    <w:uiPriority w:val="99"/>
    <w:semiHidden/>
    <w:rsid w:val="00AA6C16"/>
  </w:style>
  <w:style w:type="character" w:customStyle="1" w:styleId="afe">
    <w:name w:val="電子郵件簽名 字元"/>
    <w:basedOn w:val="a2"/>
    <w:link w:val="afd"/>
    <w:uiPriority w:val="99"/>
    <w:semiHidden/>
    <w:rsid w:val="00AA6C16"/>
    <w:rPr>
      <w:sz w:val="22"/>
      <w:szCs w:val="22"/>
      <w:lang w:val="en-GB"/>
    </w:rPr>
  </w:style>
  <w:style w:type="character" w:styleId="aff">
    <w:name w:val="Emphasis"/>
    <w:basedOn w:val="a2"/>
    <w:uiPriority w:val="8"/>
    <w:semiHidden/>
    <w:rsid w:val="00AA6C16"/>
    <w:rPr>
      <w:i/>
      <w:iCs/>
      <w:lang w:val="en-GB"/>
    </w:rPr>
  </w:style>
  <w:style w:type="character" w:styleId="aff0">
    <w:name w:val="endnote reference"/>
    <w:basedOn w:val="a2"/>
    <w:uiPriority w:val="13"/>
    <w:semiHidden/>
    <w:rsid w:val="00AA6C16"/>
    <w:rPr>
      <w:vertAlign w:val="superscript"/>
      <w:lang w:val="en-GB"/>
    </w:rPr>
  </w:style>
  <w:style w:type="paragraph" w:styleId="aff1">
    <w:name w:val="endnote text"/>
    <w:basedOn w:val="a1"/>
    <w:link w:val="aff2"/>
    <w:uiPriority w:val="13"/>
    <w:semiHidden/>
    <w:qFormat/>
    <w:rsid w:val="00AA6C16"/>
    <w:pPr>
      <w:ind w:left="113" w:hanging="113"/>
    </w:pPr>
  </w:style>
  <w:style w:type="character" w:customStyle="1" w:styleId="aff2">
    <w:name w:val="章節附註文字 字元"/>
    <w:basedOn w:val="a2"/>
    <w:link w:val="aff1"/>
    <w:uiPriority w:val="13"/>
    <w:semiHidden/>
    <w:rsid w:val="00AA6C16"/>
    <w:rPr>
      <w:sz w:val="22"/>
      <w:szCs w:val="22"/>
      <w:lang w:val="en-GB"/>
    </w:rPr>
  </w:style>
  <w:style w:type="paragraph" w:styleId="aff3">
    <w:name w:val="envelope address"/>
    <w:basedOn w:val="a1"/>
    <w:uiPriority w:val="99"/>
    <w:semiHidden/>
    <w:rsid w:val="00AA6C16"/>
    <w:pPr>
      <w:framePr w:w="7920" w:h="1980" w:hRule="exact" w:hSpace="141" w:wrap="auto" w:hAnchor="page" w:xAlign="center" w:yAlign="bottom"/>
      <w:ind w:left="2880"/>
    </w:pPr>
    <w:rPr>
      <w:rFonts w:asciiTheme="majorHAnsi" w:eastAsiaTheme="majorEastAsia" w:hAnsiTheme="majorHAnsi" w:cstheme="majorBidi"/>
    </w:rPr>
  </w:style>
  <w:style w:type="paragraph" w:styleId="aff4">
    <w:name w:val="envelope return"/>
    <w:basedOn w:val="a1"/>
    <w:uiPriority w:val="99"/>
    <w:semiHidden/>
    <w:rsid w:val="00AA6C16"/>
    <w:rPr>
      <w:rFonts w:asciiTheme="majorHAnsi" w:eastAsiaTheme="majorEastAsia" w:hAnsiTheme="majorHAnsi" w:cstheme="majorBidi"/>
    </w:rPr>
  </w:style>
  <w:style w:type="paragraph" w:customStyle="1" w:styleId="ExecutiveSummary">
    <w:name w:val="Executive Summary"/>
    <w:next w:val="a1"/>
    <w:uiPriority w:val="2"/>
    <w:semiHidden/>
    <w:qFormat/>
    <w:rsid w:val="003F0E44"/>
    <w:pPr>
      <w:keepNext/>
      <w:spacing w:after="440"/>
      <w:outlineLvl w:val="0"/>
    </w:pPr>
    <w:rPr>
      <w:color w:val="E61E28" w:themeColor="accent1"/>
      <w:sz w:val="40"/>
      <w:szCs w:val="40"/>
    </w:rPr>
  </w:style>
  <w:style w:type="character" w:styleId="aff5">
    <w:name w:val="FollowedHyperlink"/>
    <w:basedOn w:val="a2"/>
    <w:uiPriority w:val="14"/>
    <w:semiHidden/>
    <w:rsid w:val="00AF2836"/>
    <w:rPr>
      <w:color w:val="808080"/>
      <w:u w:val="single"/>
      <w:lang w:val="en-GB"/>
    </w:rPr>
  </w:style>
  <w:style w:type="paragraph" w:styleId="aff6">
    <w:name w:val="footer"/>
    <w:basedOn w:val="a1"/>
    <w:link w:val="aff7"/>
    <w:uiPriority w:val="13"/>
    <w:semiHidden/>
    <w:rsid w:val="00AA6C16"/>
    <w:pPr>
      <w:spacing w:before="80" w:after="0"/>
    </w:pPr>
    <w:rPr>
      <w:sz w:val="14"/>
    </w:rPr>
  </w:style>
  <w:style w:type="character" w:customStyle="1" w:styleId="aff7">
    <w:name w:val="頁尾 字元"/>
    <w:basedOn w:val="a2"/>
    <w:link w:val="aff6"/>
    <w:uiPriority w:val="13"/>
    <w:semiHidden/>
    <w:rsid w:val="00AA6C16"/>
    <w:rPr>
      <w:sz w:val="14"/>
      <w:szCs w:val="22"/>
      <w:lang w:val="en-GB"/>
    </w:rPr>
  </w:style>
  <w:style w:type="paragraph" w:customStyle="1" w:styleId="Footer-PageNumber">
    <w:name w:val="Footer - Page Number"/>
    <w:basedOn w:val="aff6"/>
    <w:next w:val="aff6"/>
    <w:uiPriority w:val="13"/>
    <w:semiHidden/>
    <w:rsid w:val="00AA6C16"/>
    <w:pPr>
      <w:jc w:val="right"/>
    </w:pPr>
  </w:style>
  <w:style w:type="character" w:styleId="aff8">
    <w:name w:val="footnote reference"/>
    <w:basedOn w:val="a2"/>
    <w:uiPriority w:val="13"/>
    <w:semiHidden/>
    <w:rsid w:val="00AA6C16"/>
    <w:rPr>
      <w:vertAlign w:val="superscript"/>
      <w:lang w:val="en-GB"/>
    </w:rPr>
  </w:style>
  <w:style w:type="paragraph" w:styleId="aff9">
    <w:name w:val="footnote text"/>
    <w:basedOn w:val="a1"/>
    <w:link w:val="affa"/>
    <w:uiPriority w:val="13"/>
    <w:semiHidden/>
    <w:rsid w:val="00AA6C16"/>
    <w:pPr>
      <w:spacing w:line="200" w:lineRule="atLeast"/>
      <w:ind w:left="113" w:hanging="113"/>
    </w:pPr>
    <w:rPr>
      <w:sz w:val="16"/>
    </w:rPr>
  </w:style>
  <w:style w:type="character" w:customStyle="1" w:styleId="affa">
    <w:name w:val="註腳文字 字元"/>
    <w:basedOn w:val="a2"/>
    <w:link w:val="aff9"/>
    <w:uiPriority w:val="13"/>
    <w:semiHidden/>
    <w:rsid w:val="00AA6C16"/>
    <w:rPr>
      <w:sz w:val="16"/>
      <w:szCs w:val="22"/>
      <w:lang w:val="en-GB"/>
    </w:rPr>
  </w:style>
  <w:style w:type="table" w:styleId="11">
    <w:name w:val="Grid Table 1 Light"/>
    <w:basedOn w:val="a3"/>
    <w:uiPriority w:val="99"/>
    <w:rsid w:val="00AA6C16"/>
    <w:rPr>
      <w:sz w:val="22"/>
      <w:szCs w:val="22"/>
      <w:lang w:eastAsia="en-US"/>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1-1">
    <w:name w:val="Grid Table 1 Light Accent 1"/>
    <w:basedOn w:val="a3"/>
    <w:uiPriority w:val="99"/>
    <w:rsid w:val="00AA6C16"/>
    <w:rPr>
      <w:sz w:val="22"/>
      <w:szCs w:val="22"/>
      <w:lang w:eastAsia="en-US"/>
    </w:rPr>
    <w:tblPr>
      <w:tblStyleRowBandSize w:val="1"/>
      <w:tblStyleColBandSize w:val="1"/>
      <w:tblBorders>
        <w:top w:val="single" w:sz="4" w:space="0" w:color="F5A5A8" w:themeColor="accent1" w:themeTint="66"/>
        <w:left w:val="single" w:sz="4" w:space="0" w:color="F5A5A8" w:themeColor="accent1" w:themeTint="66"/>
        <w:bottom w:val="single" w:sz="4" w:space="0" w:color="F5A5A8" w:themeColor="accent1" w:themeTint="66"/>
        <w:right w:val="single" w:sz="4" w:space="0" w:color="F5A5A8" w:themeColor="accent1" w:themeTint="66"/>
        <w:insideH w:val="single" w:sz="4" w:space="0" w:color="F5A5A8" w:themeColor="accent1" w:themeTint="66"/>
        <w:insideV w:val="single" w:sz="4" w:space="0" w:color="F5A5A8" w:themeColor="accent1" w:themeTint="66"/>
      </w:tblBorders>
    </w:tblPr>
    <w:tblStylePr w:type="firstRow">
      <w:rPr>
        <w:b/>
        <w:bCs/>
      </w:rPr>
      <w:tblPr/>
      <w:tcPr>
        <w:tcBorders>
          <w:bottom w:val="single" w:sz="12" w:space="0" w:color="F0787D" w:themeColor="accent1" w:themeTint="99"/>
        </w:tcBorders>
      </w:tcPr>
    </w:tblStylePr>
    <w:tblStylePr w:type="lastRow">
      <w:rPr>
        <w:b/>
        <w:bCs/>
      </w:rPr>
      <w:tblPr/>
      <w:tcPr>
        <w:tcBorders>
          <w:top w:val="double" w:sz="2" w:space="0" w:color="F0787D" w:themeColor="accent1" w:themeTint="99"/>
        </w:tcBorders>
      </w:tcPr>
    </w:tblStylePr>
    <w:tblStylePr w:type="firstCol">
      <w:rPr>
        <w:b/>
        <w:bCs/>
      </w:rPr>
    </w:tblStylePr>
    <w:tblStylePr w:type="lastCol">
      <w:rPr>
        <w:b/>
        <w:bCs/>
      </w:rPr>
    </w:tblStylePr>
  </w:style>
  <w:style w:type="table" w:styleId="1-2">
    <w:name w:val="Grid Table 1 Light Accent 2"/>
    <w:basedOn w:val="a3"/>
    <w:uiPriority w:val="99"/>
    <w:rsid w:val="00AA6C16"/>
    <w:rPr>
      <w:sz w:val="22"/>
      <w:szCs w:val="22"/>
      <w:lang w:eastAsia="en-US"/>
    </w:rPr>
    <w:tblPr>
      <w:tblStyleRowBandSize w:val="1"/>
      <w:tblStyleColBandSize w:val="1"/>
      <w:tblBorders>
        <w:top w:val="single" w:sz="4" w:space="0" w:color="CDACDB" w:themeColor="accent2" w:themeTint="66"/>
        <w:left w:val="single" w:sz="4" w:space="0" w:color="CDACDB" w:themeColor="accent2" w:themeTint="66"/>
        <w:bottom w:val="single" w:sz="4" w:space="0" w:color="CDACDB" w:themeColor="accent2" w:themeTint="66"/>
        <w:right w:val="single" w:sz="4" w:space="0" w:color="CDACDB" w:themeColor="accent2" w:themeTint="66"/>
        <w:insideH w:val="single" w:sz="4" w:space="0" w:color="CDACDB" w:themeColor="accent2" w:themeTint="66"/>
        <w:insideV w:val="single" w:sz="4" w:space="0" w:color="CDACDB" w:themeColor="accent2" w:themeTint="66"/>
      </w:tblBorders>
    </w:tblPr>
    <w:tblStylePr w:type="firstRow">
      <w:rPr>
        <w:b/>
        <w:bCs/>
      </w:rPr>
      <w:tblPr/>
      <w:tcPr>
        <w:tcBorders>
          <w:bottom w:val="single" w:sz="12" w:space="0" w:color="B483C9" w:themeColor="accent2" w:themeTint="99"/>
        </w:tcBorders>
      </w:tcPr>
    </w:tblStylePr>
    <w:tblStylePr w:type="lastRow">
      <w:rPr>
        <w:b/>
        <w:bCs/>
      </w:rPr>
      <w:tblPr/>
      <w:tcPr>
        <w:tcBorders>
          <w:top w:val="double" w:sz="2" w:space="0" w:color="B483C9" w:themeColor="accent2" w:themeTint="99"/>
        </w:tcBorders>
      </w:tcPr>
    </w:tblStylePr>
    <w:tblStylePr w:type="firstCol">
      <w:rPr>
        <w:b/>
        <w:bCs/>
      </w:rPr>
    </w:tblStylePr>
    <w:tblStylePr w:type="lastCol">
      <w:rPr>
        <w:b/>
        <w:bCs/>
      </w:rPr>
    </w:tblStylePr>
  </w:style>
  <w:style w:type="table" w:styleId="1-3">
    <w:name w:val="Grid Table 1 Light Accent 3"/>
    <w:basedOn w:val="a3"/>
    <w:uiPriority w:val="99"/>
    <w:rsid w:val="00AA6C16"/>
    <w:rPr>
      <w:sz w:val="22"/>
      <w:szCs w:val="22"/>
      <w:lang w:eastAsia="en-US"/>
    </w:rPr>
    <w:tblPr>
      <w:tblStyleRowBandSize w:val="1"/>
      <w:tblStyleColBandSize w:val="1"/>
      <w:tblBorders>
        <w:top w:val="single" w:sz="4" w:space="0" w:color="77BFFF" w:themeColor="accent3" w:themeTint="66"/>
        <w:left w:val="single" w:sz="4" w:space="0" w:color="77BFFF" w:themeColor="accent3" w:themeTint="66"/>
        <w:bottom w:val="single" w:sz="4" w:space="0" w:color="77BFFF" w:themeColor="accent3" w:themeTint="66"/>
        <w:right w:val="single" w:sz="4" w:space="0" w:color="77BFFF" w:themeColor="accent3" w:themeTint="66"/>
        <w:insideH w:val="single" w:sz="4" w:space="0" w:color="77BFFF" w:themeColor="accent3" w:themeTint="66"/>
        <w:insideV w:val="single" w:sz="4" w:space="0" w:color="77BFFF" w:themeColor="accent3" w:themeTint="66"/>
      </w:tblBorders>
    </w:tblPr>
    <w:tblStylePr w:type="firstRow">
      <w:rPr>
        <w:b/>
        <w:bCs/>
      </w:rPr>
      <w:tblPr/>
      <w:tcPr>
        <w:tcBorders>
          <w:bottom w:val="single" w:sz="12" w:space="0" w:color="339FFF" w:themeColor="accent3" w:themeTint="99"/>
        </w:tcBorders>
      </w:tcPr>
    </w:tblStylePr>
    <w:tblStylePr w:type="lastRow">
      <w:rPr>
        <w:b/>
        <w:bCs/>
      </w:rPr>
      <w:tblPr/>
      <w:tcPr>
        <w:tcBorders>
          <w:top w:val="double" w:sz="2" w:space="0" w:color="339FFF" w:themeColor="accent3" w:themeTint="99"/>
        </w:tcBorders>
      </w:tcPr>
    </w:tblStylePr>
    <w:tblStylePr w:type="firstCol">
      <w:rPr>
        <w:b/>
        <w:bCs/>
      </w:rPr>
    </w:tblStylePr>
    <w:tblStylePr w:type="lastCol">
      <w:rPr>
        <w:b/>
        <w:bCs/>
      </w:rPr>
    </w:tblStylePr>
  </w:style>
  <w:style w:type="table" w:styleId="1-4">
    <w:name w:val="Grid Table 1 Light Accent 4"/>
    <w:basedOn w:val="a3"/>
    <w:uiPriority w:val="99"/>
    <w:rsid w:val="00AA6C16"/>
    <w:rPr>
      <w:sz w:val="22"/>
      <w:szCs w:val="22"/>
      <w:lang w:eastAsia="en-US"/>
    </w:rPr>
    <w:tblPr>
      <w:tblStyleRowBandSize w:val="1"/>
      <w:tblStyleColBandSize w:val="1"/>
      <w:tblBorders>
        <w:top w:val="single" w:sz="4" w:space="0" w:color="A4E3E1" w:themeColor="accent4" w:themeTint="66"/>
        <w:left w:val="single" w:sz="4" w:space="0" w:color="A4E3E1" w:themeColor="accent4" w:themeTint="66"/>
        <w:bottom w:val="single" w:sz="4" w:space="0" w:color="A4E3E1" w:themeColor="accent4" w:themeTint="66"/>
        <w:right w:val="single" w:sz="4" w:space="0" w:color="A4E3E1" w:themeColor="accent4" w:themeTint="66"/>
        <w:insideH w:val="single" w:sz="4" w:space="0" w:color="A4E3E1" w:themeColor="accent4" w:themeTint="66"/>
        <w:insideV w:val="single" w:sz="4" w:space="0" w:color="A4E3E1" w:themeColor="accent4" w:themeTint="66"/>
      </w:tblBorders>
    </w:tblPr>
    <w:tblStylePr w:type="firstRow">
      <w:rPr>
        <w:b/>
        <w:bCs/>
      </w:rPr>
      <w:tblPr/>
      <w:tcPr>
        <w:tcBorders>
          <w:bottom w:val="single" w:sz="12" w:space="0" w:color="76D5D2" w:themeColor="accent4" w:themeTint="99"/>
        </w:tcBorders>
      </w:tcPr>
    </w:tblStylePr>
    <w:tblStylePr w:type="lastRow">
      <w:rPr>
        <w:b/>
        <w:bCs/>
      </w:rPr>
      <w:tblPr/>
      <w:tcPr>
        <w:tcBorders>
          <w:top w:val="double" w:sz="2" w:space="0" w:color="76D5D2" w:themeColor="accent4" w:themeTint="99"/>
        </w:tcBorders>
      </w:tcPr>
    </w:tblStylePr>
    <w:tblStylePr w:type="firstCol">
      <w:rPr>
        <w:b/>
        <w:bCs/>
      </w:rPr>
    </w:tblStylePr>
    <w:tblStylePr w:type="lastCol">
      <w:rPr>
        <w:b/>
        <w:bCs/>
      </w:rPr>
    </w:tblStylePr>
  </w:style>
  <w:style w:type="table" w:styleId="1-5">
    <w:name w:val="Grid Table 1 Light Accent 5"/>
    <w:basedOn w:val="a3"/>
    <w:uiPriority w:val="99"/>
    <w:rsid w:val="00AA6C16"/>
    <w:rPr>
      <w:sz w:val="22"/>
      <w:szCs w:val="22"/>
      <w:lang w:eastAsia="en-US"/>
    </w:rPr>
    <w:tblPr>
      <w:tblStyleRowBandSize w:val="1"/>
      <w:tblStyleColBandSize w:val="1"/>
      <w:tblBorders>
        <w:top w:val="single" w:sz="4" w:space="0" w:color="E9B1D4" w:themeColor="accent5" w:themeTint="66"/>
        <w:left w:val="single" w:sz="4" w:space="0" w:color="E9B1D4" w:themeColor="accent5" w:themeTint="66"/>
        <w:bottom w:val="single" w:sz="4" w:space="0" w:color="E9B1D4" w:themeColor="accent5" w:themeTint="66"/>
        <w:right w:val="single" w:sz="4" w:space="0" w:color="E9B1D4" w:themeColor="accent5" w:themeTint="66"/>
        <w:insideH w:val="single" w:sz="4" w:space="0" w:color="E9B1D4" w:themeColor="accent5" w:themeTint="66"/>
        <w:insideV w:val="single" w:sz="4" w:space="0" w:color="E9B1D4" w:themeColor="accent5" w:themeTint="66"/>
      </w:tblBorders>
    </w:tblPr>
    <w:tblStylePr w:type="firstRow">
      <w:rPr>
        <w:b/>
        <w:bCs/>
      </w:rPr>
      <w:tblPr/>
      <w:tcPr>
        <w:tcBorders>
          <w:bottom w:val="single" w:sz="12" w:space="0" w:color="DE8ABF" w:themeColor="accent5" w:themeTint="99"/>
        </w:tcBorders>
      </w:tcPr>
    </w:tblStylePr>
    <w:tblStylePr w:type="lastRow">
      <w:rPr>
        <w:b/>
        <w:bCs/>
      </w:rPr>
      <w:tblPr/>
      <w:tcPr>
        <w:tcBorders>
          <w:top w:val="double" w:sz="2" w:space="0" w:color="DE8ABF" w:themeColor="accent5" w:themeTint="99"/>
        </w:tcBorders>
      </w:tcPr>
    </w:tblStylePr>
    <w:tblStylePr w:type="firstCol">
      <w:rPr>
        <w:b/>
        <w:bCs/>
      </w:rPr>
    </w:tblStylePr>
    <w:tblStylePr w:type="lastCol">
      <w:rPr>
        <w:b/>
        <w:bCs/>
      </w:rPr>
    </w:tblStylePr>
  </w:style>
  <w:style w:type="table" w:styleId="1-6">
    <w:name w:val="Grid Table 1 Light Accent 6"/>
    <w:basedOn w:val="a3"/>
    <w:uiPriority w:val="99"/>
    <w:rsid w:val="00AA6C16"/>
    <w:rPr>
      <w:sz w:val="22"/>
      <w:szCs w:val="22"/>
      <w:lang w:eastAsia="en-US"/>
    </w:rPr>
    <w:tblPr>
      <w:tblStyleRowBandSize w:val="1"/>
      <w:tblStyleColBandSize w:val="1"/>
      <w:tblBorders>
        <w:top w:val="single" w:sz="4" w:space="0" w:color="B3DDB1" w:themeColor="accent6" w:themeTint="66"/>
        <w:left w:val="single" w:sz="4" w:space="0" w:color="B3DDB1" w:themeColor="accent6" w:themeTint="66"/>
        <w:bottom w:val="single" w:sz="4" w:space="0" w:color="B3DDB1" w:themeColor="accent6" w:themeTint="66"/>
        <w:right w:val="single" w:sz="4" w:space="0" w:color="B3DDB1" w:themeColor="accent6" w:themeTint="66"/>
        <w:insideH w:val="single" w:sz="4" w:space="0" w:color="B3DDB1" w:themeColor="accent6" w:themeTint="66"/>
        <w:insideV w:val="single" w:sz="4" w:space="0" w:color="B3DDB1" w:themeColor="accent6" w:themeTint="66"/>
      </w:tblBorders>
    </w:tblPr>
    <w:tblStylePr w:type="firstRow">
      <w:rPr>
        <w:b/>
        <w:bCs/>
      </w:rPr>
      <w:tblPr/>
      <w:tcPr>
        <w:tcBorders>
          <w:bottom w:val="single" w:sz="12" w:space="0" w:color="8DCB8A" w:themeColor="accent6" w:themeTint="99"/>
        </w:tcBorders>
      </w:tcPr>
    </w:tblStylePr>
    <w:tblStylePr w:type="lastRow">
      <w:rPr>
        <w:b/>
        <w:bCs/>
      </w:rPr>
      <w:tblPr/>
      <w:tcPr>
        <w:tcBorders>
          <w:top w:val="double" w:sz="2" w:space="0" w:color="8DCB8A" w:themeColor="accent6" w:themeTint="99"/>
        </w:tcBorders>
      </w:tcPr>
    </w:tblStylePr>
    <w:tblStylePr w:type="firstCol">
      <w:rPr>
        <w:b/>
        <w:bCs/>
      </w:rPr>
    </w:tblStylePr>
    <w:tblStylePr w:type="lastCol">
      <w:rPr>
        <w:b/>
        <w:bCs/>
      </w:rPr>
    </w:tblStylePr>
  </w:style>
  <w:style w:type="table" w:styleId="29">
    <w:name w:val="Grid Table 2"/>
    <w:basedOn w:val="a3"/>
    <w:uiPriority w:val="99"/>
    <w:rsid w:val="00AA6C16"/>
    <w:rPr>
      <w:sz w:val="22"/>
      <w:szCs w:val="22"/>
      <w:lang w:eastAsia="en-US"/>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2-1">
    <w:name w:val="Grid Table 2 Accent 1"/>
    <w:basedOn w:val="a3"/>
    <w:uiPriority w:val="99"/>
    <w:rsid w:val="00AA6C16"/>
    <w:rPr>
      <w:sz w:val="22"/>
      <w:szCs w:val="22"/>
      <w:lang w:eastAsia="en-US"/>
    </w:rPr>
    <w:tblPr>
      <w:tblStyleRowBandSize w:val="1"/>
      <w:tblStyleColBandSize w:val="1"/>
      <w:tblBorders>
        <w:top w:val="single" w:sz="2" w:space="0" w:color="F0787D" w:themeColor="accent1" w:themeTint="99"/>
        <w:bottom w:val="single" w:sz="2" w:space="0" w:color="F0787D" w:themeColor="accent1" w:themeTint="99"/>
        <w:insideH w:val="single" w:sz="2" w:space="0" w:color="F0787D" w:themeColor="accent1" w:themeTint="99"/>
        <w:insideV w:val="single" w:sz="2" w:space="0" w:color="F0787D" w:themeColor="accent1" w:themeTint="99"/>
      </w:tblBorders>
    </w:tblPr>
    <w:tblStylePr w:type="firstRow">
      <w:rPr>
        <w:b/>
        <w:bCs/>
      </w:rPr>
      <w:tblPr/>
      <w:tcPr>
        <w:tcBorders>
          <w:top w:val="nil"/>
          <w:bottom w:val="single" w:sz="12" w:space="0" w:color="F0787D" w:themeColor="accent1" w:themeTint="99"/>
          <w:insideH w:val="nil"/>
          <w:insideV w:val="nil"/>
        </w:tcBorders>
        <w:shd w:val="clear" w:color="auto" w:fill="FFFFFF" w:themeFill="background1"/>
      </w:tcPr>
    </w:tblStylePr>
    <w:tblStylePr w:type="lastRow">
      <w:rPr>
        <w:b/>
        <w:bCs/>
      </w:rPr>
      <w:tblPr/>
      <w:tcPr>
        <w:tcBorders>
          <w:top w:val="double" w:sz="2" w:space="0" w:color="F0787D"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2-2">
    <w:name w:val="Grid Table 2 Accent 2"/>
    <w:basedOn w:val="a3"/>
    <w:uiPriority w:val="99"/>
    <w:rsid w:val="00AA6C16"/>
    <w:rPr>
      <w:sz w:val="22"/>
      <w:szCs w:val="22"/>
      <w:lang w:eastAsia="en-US"/>
    </w:rPr>
    <w:tblPr>
      <w:tblStyleRowBandSize w:val="1"/>
      <w:tblStyleColBandSize w:val="1"/>
      <w:tblBorders>
        <w:top w:val="single" w:sz="2" w:space="0" w:color="B483C9" w:themeColor="accent2" w:themeTint="99"/>
        <w:bottom w:val="single" w:sz="2" w:space="0" w:color="B483C9" w:themeColor="accent2" w:themeTint="99"/>
        <w:insideH w:val="single" w:sz="2" w:space="0" w:color="B483C9" w:themeColor="accent2" w:themeTint="99"/>
        <w:insideV w:val="single" w:sz="2" w:space="0" w:color="B483C9" w:themeColor="accent2" w:themeTint="99"/>
      </w:tblBorders>
    </w:tblPr>
    <w:tblStylePr w:type="firstRow">
      <w:rPr>
        <w:b/>
        <w:bCs/>
      </w:rPr>
      <w:tblPr/>
      <w:tcPr>
        <w:tcBorders>
          <w:top w:val="nil"/>
          <w:bottom w:val="single" w:sz="12" w:space="0" w:color="B483C9" w:themeColor="accent2" w:themeTint="99"/>
          <w:insideH w:val="nil"/>
          <w:insideV w:val="nil"/>
        </w:tcBorders>
        <w:shd w:val="clear" w:color="auto" w:fill="FFFFFF" w:themeFill="background1"/>
      </w:tcPr>
    </w:tblStylePr>
    <w:tblStylePr w:type="lastRow">
      <w:rPr>
        <w:b/>
        <w:bCs/>
      </w:rPr>
      <w:tblPr/>
      <w:tcPr>
        <w:tcBorders>
          <w:top w:val="double" w:sz="2" w:space="0" w:color="B483C9"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2-3">
    <w:name w:val="Grid Table 2 Accent 3"/>
    <w:basedOn w:val="a3"/>
    <w:uiPriority w:val="99"/>
    <w:rsid w:val="00AA6C16"/>
    <w:rPr>
      <w:sz w:val="22"/>
      <w:szCs w:val="22"/>
      <w:lang w:eastAsia="en-US"/>
    </w:rPr>
    <w:tblPr>
      <w:tblStyleRowBandSize w:val="1"/>
      <w:tblStyleColBandSize w:val="1"/>
      <w:tblBorders>
        <w:top w:val="single" w:sz="2" w:space="0" w:color="339FFF" w:themeColor="accent3" w:themeTint="99"/>
        <w:bottom w:val="single" w:sz="2" w:space="0" w:color="339FFF" w:themeColor="accent3" w:themeTint="99"/>
        <w:insideH w:val="single" w:sz="2" w:space="0" w:color="339FFF" w:themeColor="accent3" w:themeTint="99"/>
        <w:insideV w:val="single" w:sz="2" w:space="0" w:color="339FFF" w:themeColor="accent3" w:themeTint="99"/>
      </w:tblBorders>
    </w:tblPr>
    <w:tblStylePr w:type="firstRow">
      <w:rPr>
        <w:b/>
        <w:bCs/>
      </w:rPr>
      <w:tblPr/>
      <w:tcPr>
        <w:tcBorders>
          <w:top w:val="nil"/>
          <w:bottom w:val="single" w:sz="12" w:space="0" w:color="339FFF" w:themeColor="accent3" w:themeTint="99"/>
          <w:insideH w:val="nil"/>
          <w:insideV w:val="nil"/>
        </w:tcBorders>
        <w:shd w:val="clear" w:color="auto" w:fill="FFFFFF" w:themeFill="background1"/>
      </w:tcPr>
    </w:tblStylePr>
    <w:tblStylePr w:type="lastRow">
      <w:rPr>
        <w:b/>
        <w:bCs/>
      </w:rPr>
      <w:tblPr/>
      <w:tcPr>
        <w:tcBorders>
          <w:top w:val="double" w:sz="2" w:space="0" w:color="339FFF"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2-4">
    <w:name w:val="Grid Table 2 Accent 4"/>
    <w:basedOn w:val="a3"/>
    <w:uiPriority w:val="99"/>
    <w:rsid w:val="00AA6C16"/>
    <w:rPr>
      <w:sz w:val="22"/>
      <w:szCs w:val="22"/>
      <w:lang w:eastAsia="en-US"/>
    </w:rPr>
    <w:tblPr>
      <w:tblStyleRowBandSize w:val="1"/>
      <w:tblStyleColBandSize w:val="1"/>
      <w:tblBorders>
        <w:top w:val="single" w:sz="2" w:space="0" w:color="76D5D2" w:themeColor="accent4" w:themeTint="99"/>
        <w:bottom w:val="single" w:sz="2" w:space="0" w:color="76D5D2" w:themeColor="accent4" w:themeTint="99"/>
        <w:insideH w:val="single" w:sz="2" w:space="0" w:color="76D5D2" w:themeColor="accent4" w:themeTint="99"/>
        <w:insideV w:val="single" w:sz="2" w:space="0" w:color="76D5D2" w:themeColor="accent4" w:themeTint="99"/>
      </w:tblBorders>
    </w:tblPr>
    <w:tblStylePr w:type="firstRow">
      <w:rPr>
        <w:b/>
        <w:bCs/>
      </w:rPr>
      <w:tblPr/>
      <w:tcPr>
        <w:tcBorders>
          <w:top w:val="nil"/>
          <w:bottom w:val="single" w:sz="12" w:space="0" w:color="76D5D2" w:themeColor="accent4" w:themeTint="99"/>
          <w:insideH w:val="nil"/>
          <w:insideV w:val="nil"/>
        </w:tcBorders>
        <w:shd w:val="clear" w:color="auto" w:fill="FFFFFF" w:themeFill="background1"/>
      </w:tcPr>
    </w:tblStylePr>
    <w:tblStylePr w:type="lastRow">
      <w:rPr>
        <w:b/>
        <w:bCs/>
      </w:rPr>
      <w:tblPr/>
      <w:tcPr>
        <w:tcBorders>
          <w:top w:val="double" w:sz="2" w:space="0" w:color="76D5D2"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2-5">
    <w:name w:val="Grid Table 2 Accent 5"/>
    <w:basedOn w:val="a3"/>
    <w:uiPriority w:val="99"/>
    <w:rsid w:val="00AA6C16"/>
    <w:rPr>
      <w:sz w:val="22"/>
      <w:szCs w:val="22"/>
      <w:lang w:eastAsia="en-US"/>
    </w:rPr>
    <w:tblPr>
      <w:tblStyleRowBandSize w:val="1"/>
      <w:tblStyleColBandSize w:val="1"/>
      <w:tblBorders>
        <w:top w:val="single" w:sz="2" w:space="0" w:color="DE8ABF" w:themeColor="accent5" w:themeTint="99"/>
        <w:bottom w:val="single" w:sz="2" w:space="0" w:color="DE8ABF" w:themeColor="accent5" w:themeTint="99"/>
        <w:insideH w:val="single" w:sz="2" w:space="0" w:color="DE8ABF" w:themeColor="accent5" w:themeTint="99"/>
        <w:insideV w:val="single" w:sz="2" w:space="0" w:color="DE8ABF" w:themeColor="accent5" w:themeTint="99"/>
      </w:tblBorders>
    </w:tblPr>
    <w:tblStylePr w:type="firstRow">
      <w:rPr>
        <w:b/>
        <w:bCs/>
      </w:rPr>
      <w:tblPr/>
      <w:tcPr>
        <w:tcBorders>
          <w:top w:val="nil"/>
          <w:bottom w:val="single" w:sz="12" w:space="0" w:color="DE8ABF" w:themeColor="accent5" w:themeTint="99"/>
          <w:insideH w:val="nil"/>
          <w:insideV w:val="nil"/>
        </w:tcBorders>
        <w:shd w:val="clear" w:color="auto" w:fill="FFFFFF" w:themeFill="background1"/>
      </w:tcPr>
    </w:tblStylePr>
    <w:tblStylePr w:type="lastRow">
      <w:rPr>
        <w:b/>
        <w:bCs/>
      </w:rPr>
      <w:tblPr/>
      <w:tcPr>
        <w:tcBorders>
          <w:top w:val="double" w:sz="2" w:space="0" w:color="DE8ABF"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2-6">
    <w:name w:val="Grid Table 2 Accent 6"/>
    <w:basedOn w:val="a3"/>
    <w:uiPriority w:val="99"/>
    <w:rsid w:val="00AA6C16"/>
    <w:rPr>
      <w:sz w:val="22"/>
      <w:szCs w:val="22"/>
      <w:lang w:eastAsia="en-US"/>
    </w:rPr>
    <w:tblPr>
      <w:tblStyleRowBandSize w:val="1"/>
      <w:tblStyleColBandSize w:val="1"/>
      <w:tblBorders>
        <w:top w:val="single" w:sz="2" w:space="0" w:color="8DCB8A" w:themeColor="accent6" w:themeTint="99"/>
        <w:bottom w:val="single" w:sz="2" w:space="0" w:color="8DCB8A" w:themeColor="accent6" w:themeTint="99"/>
        <w:insideH w:val="single" w:sz="2" w:space="0" w:color="8DCB8A" w:themeColor="accent6" w:themeTint="99"/>
        <w:insideV w:val="single" w:sz="2" w:space="0" w:color="8DCB8A" w:themeColor="accent6" w:themeTint="99"/>
      </w:tblBorders>
    </w:tblPr>
    <w:tblStylePr w:type="firstRow">
      <w:rPr>
        <w:b/>
        <w:bCs/>
      </w:rPr>
      <w:tblPr/>
      <w:tcPr>
        <w:tcBorders>
          <w:top w:val="nil"/>
          <w:bottom w:val="single" w:sz="12" w:space="0" w:color="8DCB8A" w:themeColor="accent6" w:themeTint="99"/>
          <w:insideH w:val="nil"/>
          <w:insideV w:val="nil"/>
        </w:tcBorders>
        <w:shd w:val="clear" w:color="auto" w:fill="FFFFFF" w:themeFill="background1"/>
      </w:tcPr>
    </w:tblStylePr>
    <w:tblStylePr w:type="lastRow">
      <w:rPr>
        <w:b/>
        <w:bCs/>
      </w:rPr>
      <w:tblPr/>
      <w:tcPr>
        <w:tcBorders>
          <w:top w:val="double" w:sz="2" w:space="0" w:color="8DCB8A"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37">
    <w:name w:val="Grid Table 3"/>
    <w:basedOn w:val="a3"/>
    <w:uiPriority w:val="99"/>
    <w:rsid w:val="00AA6C16"/>
    <w:rPr>
      <w:sz w:val="22"/>
      <w:szCs w:val="22"/>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3-1">
    <w:name w:val="Grid Table 3 Accent 1"/>
    <w:basedOn w:val="a3"/>
    <w:uiPriority w:val="99"/>
    <w:rsid w:val="00AA6C16"/>
    <w:rPr>
      <w:sz w:val="22"/>
      <w:szCs w:val="22"/>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insideV w:val="single" w:sz="4" w:space="0" w:color="F0787D"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D2D3" w:themeFill="accent1" w:themeFillTint="33"/>
      </w:tcPr>
    </w:tblStylePr>
    <w:tblStylePr w:type="band1Horz">
      <w:tblPr/>
      <w:tcPr>
        <w:shd w:val="clear" w:color="auto" w:fill="FAD2D3" w:themeFill="accent1" w:themeFillTint="33"/>
      </w:tcPr>
    </w:tblStylePr>
    <w:tblStylePr w:type="neCell">
      <w:tblPr/>
      <w:tcPr>
        <w:tcBorders>
          <w:bottom w:val="single" w:sz="4" w:space="0" w:color="F0787D" w:themeColor="accent1" w:themeTint="99"/>
        </w:tcBorders>
      </w:tcPr>
    </w:tblStylePr>
    <w:tblStylePr w:type="nwCell">
      <w:tblPr/>
      <w:tcPr>
        <w:tcBorders>
          <w:bottom w:val="single" w:sz="4" w:space="0" w:color="F0787D" w:themeColor="accent1" w:themeTint="99"/>
        </w:tcBorders>
      </w:tcPr>
    </w:tblStylePr>
    <w:tblStylePr w:type="seCell">
      <w:tblPr/>
      <w:tcPr>
        <w:tcBorders>
          <w:top w:val="single" w:sz="4" w:space="0" w:color="F0787D" w:themeColor="accent1" w:themeTint="99"/>
        </w:tcBorders>
      </w:tcPr>
    </w:tblStylePr>
    <w:tblStylePr w:type="swCell">
      <w:tblPr/>
      <w:tcPr>
        <w:tcBorders>
          <w:top w:val="single" w:sz="4" w:space="0" w:color="F0787D" w:themeColor="accent1" w:themeTint="99"/>
        </w:tcBorders>
      </w:tcPr>
    </w:tblStylePr>
  </w:style>
  <w:style w:type="table" w:styleId="3-2">
    <w:name w:val="Grid Table 3 Accent 2"/>
    <w:basedOn w:val="a3"/>
    <w:uiPriority w:val="99"/>
    <w:rsid w:val="00AA6C16"/>
    <w:rPr>
      <w:sz w:val="22"/>
      <w:szCs w:val="22"/>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insideV w:val="single" w:sz="4" w:space="0" w:color="B483C9"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6D5ED" w:themeFill="accent2" w:themeFillTint="33"/>
      </w:tcPr>
    </w:tblStylePr>
    <w:tblStylePr w:type="band1Horz">
      <w:tblPr/>
      <w:tcPr>
        <w:shd w:val="clear" w:color="auto" w:fill="E6D5ED" w:themeFill="accent2" w:themeFillTint="33"/>
      </w:tcPr>
    </w:tblStylePr>
    <w:tblStylePr w:type="neCell">
      <w:tblPr/>
      <w:tcPr>
        <w:tcBorders>
          <w:bottom w:val="single" w:sz="4" w:space="0" w:color="B483C9" w:themeColor="accent2" w:themeTint="99"/>
        </w:tcBorders>
      </w:tcPr>
    </w:tblStylePr>
    <w:tblStylePr w:type="nwCell">
      <w:tblPr/>
      <w:tcPr>
        <w:tcBorders>
          <w:bottom w:val="single" w:sz="4" w:space="0" w:color="B483C9" w:themeColor="accent2" w:themeTint="99"/>
        </w:tcBorders>
      </w:tcPr>
    </w:tblStylePr>
    <w:tblStylePr w:type="seCell">
      <w:tblPr/>
      <w:tcPr>
        <w:tcBorders>
          <w:top w:val="single" w:sz="4" w:space="0" w:color="B483C9" w:themeColor="accent2" w:themeTint="99"/>
        </w:tcBorders>
      </w:tcPr>
    </w:tblStylePr>
    <w:tblStylePr w:type="swCell">
      <w:tblPr/>
      <w:tcPr>
        <w:tcBorders>
          <w:top w:val="single" w:sz="4" w:space="0" w:color="B483C9" w:themeColor="accent2" w:themeTint="99"/>
        </w:tcBorders>
      </w:tcPr>
    </w:tblStylePr>
  </w:style>
  <w:style w:type="table" w:styleId="3-3">
    <w:name w:val="Grid Table 3 Accent 3"/>
    <w:basedOn w:val="a3"/>
    <w:uiPriority w:val="99"/>
    <w:rsid w:val="00AA6C16"/>
    <w:rPr>
      <w:sz w:val="22"/>
      <w:szCs w:val="22"/>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bottom w:val="single" w:sz="4" w:space="0" w:color="339FFF" w:themeColor="accent3" w:themeTint="99"/>
        </w:tcBorders>
      </w:tcPr>
    </w:tblStylePr>
    <w:tblStylePr w:type="nwCell">
      <w:tblPr/>
      <w:tcPr>
        <w:tcBorders>
          <w:bottom w:val="single" w:sz="4" w:space="0" w:color="339FFF" w:themeColor="accent3" w:themeTint="99"/>
        </w:tcBorders>
      </w:tcPr>
    </w:tblStylePr>
    <w:tblStylePr w:type="seCell">
      <w:tblPr/>
      <w:tcPr>
        <w:tcBorders>
          <w:top w:val="single" w:sz="4" w:space="0" w:color="339FFF" w:themeColor="accent3" w:themeTint="99"/>
        </w:tcBorders>
      </w:tcPr>
    </w:tblStylePr>
    <w:tblStylePr w:type="swCell">
      <w:tblPr/>
      <w:tcPr>
        <w:tcBorders>
          <w:top w:val="single" w:sz="4" w:space="0" w:color="339FFF" w:themeColor="accent3" w:themeTint="99"/>
        </w:tcBorders>
      </w:tcPr>
    </w:tblStylePr>
  </w:style>
  <w:style w:type="table" w:styleId="3-4">
    <w:name w:val="Grid Table 3 Accent 4"/>
    <w:basedOn w:val="a3"/>
    <w:uiPriority w:val="99"/>
    <w:rsid w:val="00AA6C16"/>
    <w:rPr>
      <w:sz w:val="22"/>
      <w:szCs w:val="22"/>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insideV w:val="single" w:sz="4" w:space="0" w:color="76D5D2"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1F1F0" w:themeFill="accent4" w:themeFillTint="33"/>
      </w:tcPr>
    </w:tblStylePr>
    <w:tblStylePr w:type="band1Horz">
      <w:tblPr/>
      <w:tcPr>
        <w:shd w:val="clear" w:color="auto" w:fill="D1F1F0" w:themeFill="accent4" w:themeFillTint="33"/>
      </w:tcPr>
    </w:tblStylePr>
    <w:tblStylePr w:type="neCell">
      <w:tblPr/>
      <w:tcPr>
        <w:tcBorders>
          <w:bottom w:val="single" w:sz="4" w:space="0" w:color="76D5D2" w:themeColor="accent4" w:themeTint="99"/>
        </w:tcBorders>
      </w:tcPr>
    </w:tblStylePr>
    <w:tblStylePr w:type="nwCell">
      <w:tblPr/>
      <w:tcPr>
        <w:tcBorders>
          <w:bottom w:val="single" w:sz="4" w:space="0" w:color="76D5D2" w:themeColor="accent4" w:themeTint="99"/>
        </w:tcBorders>
      </w:tcPr>
    </w:tblStylePr>
    <w:tblStylePr w:type="seCell">
      <w:tblPr/>
      <w:tcPr>
        <w:tcBorders>
          <w:top w:val="single" w:sz="4" w:space="0" w:color="76D5D2" w:themeColor="accent4" w:themeTint="99"/>
        </w:tcBorders>
      </w:tcPr>
    </w:tblStylePr>
    <w:tblStylePr w:type="swCell">
      <w:tblPr/>
      <w:tcPr>
        <w:tcBorders>
          <w:top w:val="single" w:sz="4" w:space="0" w:color="76D5D2" w:themeColor="accent4" w:themeTint="99"/>
        </w:tcBorders>
      </w:tcPr>
    </w:tblStylePr>
  </w:style>
  <w:style w:type="table" w:styleId="3-5">
    <w:name w:val="Grid Table 3 Accent 5"/>
    <w:basedOn w:val="a3"/>
    <w:uiPriority w:val="99"/>
    <w:rsid w:val="00AA6C16"/>
    <w:rPr>
      <w:sz w:val="22"/>
      <w:szCs w:val="22"/>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insideV w:val="single" w:sz="4" w:space="0" w:color="DE8ABF"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D8E9" w:themeFill="accent5" w:themeFillTint="33"/>
      </w:tcPr>
    </w:tblStylePr>
    <w:tblStylePr w:type="band1Horz">
      <w:tblPr/>
      <w:tcPr>
        <w:shd w:val="clear" w:color="auto" w:fill="F4D8E9" w:themeFill="accent5" w:themeFillTint="33"/>
      </w:tcPr>
    </w:tblStylePr>
    <w:tblStylePr w:type="neCell">
      <w:tblPr/>
      <w:tcPr>
        <w:tcBorders>
          <w:bottom w:val="single" w:sz="4" w:space="0" w:color="DE8ABF" w:themeColor="accent5" w:themeTint="99"/>
        </w:tcBorders>
      </w:tcPr>
    </w:tblStylePr>
    <w:tblStylePr w:type="nwCell">
      <w:tblPr/>
      <w:tcPr>
        <w:tcBorders>
          <w:bottom w:val="single" w:sz="4" w:space="0" w:color="DE8ABF" w:themeColor="accent5" w:themeTint="99"/>
        </w:tcBorders>
      </w:tcPr>
    </w:tblStylePr>
    <w:tblStylePr w:type="seCell">
      <w:tblPr/>
      <w:tcPr>
        <w:tcBorders>
          <w:top w:val="single" w:sz="4" w:space="0" w:color="DE8ABF" w:themeColor="accent5" w:themeTint="99"/>
        </w:tcBorders>
      </w:tcPr>
    </w:tblStylePr>
    <w:tblStylePr w:type="swCell">
      <w:tblPr/>
      <w:tcPr>
        <w:tcBorders>
          <w:top w:val="single" w:sz="4" w:space="0" w:color="DE8ABF" w:themeColor="accent5" w:themeTint="99"/>
        </w:tcBorders>
      </w:tcPr>
    </w:tblStylePr>
  </w:style>
  <w:style w:type="table" w:styleId="3-6">
    <w:name w:val="Grid Table 3 Accent 6"/>
    <w:basedOn w:val="a3"/>
    <w:uiPriority w:val="99"/>
    <w:rsid w:val="00AA6C16"/>
    <w:rPr>
      <w:sz w:val="22"/>
      <w:szCs w:val="22"/>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insideV w:val="single" w:sz="4" w:space="0" w:color="8DCB8A"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ED8" w:themeFill="accent6" w:themeFillTint="33"/>
      </w:tcPr>
    </w:tblStylePr>
    <w:tblStylePr w:type="band1Horz">
      <w:tblPr/>
      <w:tcPr>
        <w:shd w:val="clear" w:color="auto" w:fill="D9EED8" w:themeFill="accent6" w:themeFillTint="33"/>
      </w:tcPr>
    </w:tblStylePr>
    <w:tblStylePr w:type="neCell">
      <w:tblPr/>
      <w:tcPr>
        <w:tcBorders>
          <w:bottom w:val="single" w:sz="4" w:space="0" w:color="8DCB8A" w:themeColor="accent6" w:themeTint="99"/>
        </w:tcBorders>
      </w:tcPr>
    </w:tblStylePr>
    <w:tblStylePr w:type="nwCell">
      <w:tblPr/>
      <w:tcPr>
        <w:tcBorders>
          <w:bottom w:val="single" w:sz="4" w:space="0" w:color="8DCB8A" w:themeColor="accent6" w:themeTint="99"/>
        </w:tcBorders>
      </w:tcPr>
    </w:tblStylePr>
    <w:tblStylePr w:type="seCell">
      <w:tblPr/>
      <w:tcPr>
        <w:tcBorders>
          <w:top w:val="single" w:sz="4" w:space="0" w:color="8DCB8A" w:themeColor="accent6" w:themeTint="99"/>
        </w:tcBorders>
      </w:tcPr>
    </w:tblStylePr>
    <w:tblStylePr w:type="swCell">
      <w:tblPr/>
      <w:tcPr>
        <w:tcBorders>
          <w:top w:val="single" w:sz="4" w:space="0" w:color="8DCB8A" w:themeColor="accent6" w:themeTint="99"/>
        </w:tcBorders>
      </w:tcPr>
    </w:tblStylePr>
  </w:style>
  <w:style w:type="table" w:styleId="43">
    <w:name w:val="Grid Table 4"/>
    <w:basedOn w:val="a3"/>
    <w:uiPriority w:val="99"/>
    <w:rsid w:val="00AA6C16"/>
    <w:rPr>
      <w:sz w:val="22"/>
      <w:szCs w:val="22"/>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4-1">
    <w:name w:val="Grid Table 4 Accent 1"/>
    <w:basedOn w:val="a3"/>
    <w:uiPriority w:val="99"/>
    <w:rsid w:val="00AA6C16"/>
    <w:rPr>
      <w:sz w:val="22"/>
      <w:szCs w:val="22"/>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insideV w:val="single" w:sz="4" w:space="0" w:color="F0787D" w:themeColor="accent1" w:themeTint="99"/>
      </w:tblBorders>
    </w:tblPr>
    <w:tblStylePr w:type="firstRow">
      <w:rPr>
        <w:b/>
        <w:bCs/>
        <w:color w:val="FFFFFF" w:themeColor="background1"/>
      </w:rPr>
      <w:tblPr/>
      <w:tcPr>
        <w:tcBorders>
          <w:top w:val="single" w:sz="4" w:space="0" w:color="E61E28" w:themeColor="accent1"/>
          <w:left w:val="single" w:sz="4" w:space="0" w:color="E61E28" w:themeColor="accent1"/>
          <w:bottom w:val="single" w:sz="4" w:space="0" w:color="E61E28" w:themeColor="accent1"/>
          <w:right w:val="single" w:sz="4" w:space="0" w:color="E61E28" w:themeColor="accent1"/>
          <w:insideH w:val="nil"/>
          <w:insideV w:val="nil"/>
        </w:tcBorders>
        <w:shd w:val="clear" w:color="auto" w:fill="E61E28" w:themeFill="accent1"/>
      </w:tcPr>
    </w:tblStylePr>
    <w:tblStylePr w:type="lastRow">
      <w:rPr>
        <w:b/>
        <w:bCs/>
      </w:rPr>
      <w:tblPr/>
      <w:tcPr>
        <w:tcBorders>
          <w:top w:val="double" w:sz="4" w:space="0" w:color="E61E28" w:themeColor="accent1"/>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4-2">
    <w:name w:val="Grid Table 4 Accent 2"/>
    <w:basedOn w:val="a3"/>
    <w:uiPriority w:val="99"/>
    <w:rsid w:val="00AA6C16"/>
    <w:rPr>
      <w:sz w:val="22"/>
      <w:szCs w:val="22"/>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insideV w:val="single" w:sz="4" w:space="0" w:color="B483C9" w:themeColor="accent2" w:themeTint="99"/>
      </w:tblBorders>
    </w:tblPr>
    <w:tblStylePr w:type="firstRow">
      <w:rPr>
        <w:b/>
        <w:bCs/>
        <w:color w:val="FFFFFF" w:themeColor="background1"/>
      </w:rPr>
      <w:tblPr/>
      <w:tcPr>
        <w:tcBorders>
          <w:top w:val="single" w:sz="4" w:space="0" w:color="7D4196" w:themeColor="accent2"/>
          <w:left w:val="single" w:sz="4" w:space="0" w:color="7D4196" w:themeColor="accent2"/>
          <w:bottom w:val="single" w:sz="4" w:space="0" w:color="7D4196" w:themeColor="accent2"/>
          <w:right w:val="single" w:sz="4" w:space="0" w:color="7D4196" w:themeColor="accent2"/>
          <w:insideH w:val="nil"/>
          <w:insideV w:val="nil"/>
        </w:tcBorders>
        <w:shd w:val="clear" w:color="auto" w:fill="7D4196" w:themeFill="accent2"/>
      </w:tcPr>
    </w:tblStylePr>
    <w:tblStylePr w:type="lastRow">
      <w:rPr>
        <w:b/>
        <w:bCs/>
      </w:rPr>
      <w:tblPr/>
      <w:tcPr>
        <w:tcBorders>
          <w:top w:val="double" w:sz="4" w:space="0" w:color="7D4196" w:themeColor="accent2"/>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4-3">
    <w:name w:val="Grid Table 4 Accent 3"/>
    <w:basedOn w:val="a3"/>
    <w:uiPriority w:val="99"/>
    <w:rsid w:val="00AA6C16"/>
    <w:rPr>
      <w:sz w:val="22"/>
      <w:szCs w:val="22"/>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color w:val="FFFFFF" w:themeColor="background1"/>
      </w:rPr>
      <w:tblPr/>
      <w:tcPr>
        <w:tcBorders>
          <w:top w:val="single" w:sz="4" w:space="0" w:color="005AAA" w:themeColor="accent3"/>
          <w:left w:val="single" w:sz="4" w:space="0" w:color="005AAA" w:themeColor="accent3"/>
          <w:bottom w:val="single" w:sz="4" w:space="0" w:color="005AAA" w:themeColor="accent3"/>
          <w:right w:val="single" w:sz="4" w:space="0" w:color="005AAA" w:themeColor="accent3"/>
          <w:insideH w:val="nil"/>
          <w:insideV w:val="nil"/>
        </w:tcBorders>
        <w:shd w:val="clear" w:color="auto" w:fill="005AAA" w:themeFill="accent3"/>
      </w:tcPr>
    </w:tblStylePr>
    <w:tblStylePr w:type="lastRow">
      <w:rPr>
        <w:b/>
        <w:bCs/>
      </w:rPr>
      <w:tblPr/>
      <w:tcPr>
        <w:tcBorders>
          <w:top w:val="double" w:sz="4" w:space="0" w:color="005AAA" w:themeColor="accent3"/>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4-4">
    <w:name w:val="Grid Table 4 Accent 4"/>
    <w:basedOn w:val="a3"/>
    <w:uiPriority w:val="99"/>
    <w:rsid w:val="00AA6C16"/>
    <w:rPr>
      <w:sz w:val="22"/>
      <w:szCs w:val="22"/>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insideV w:val="single" w:sz="4" w:space="0" w:color="76D5D2" w:themeColor="accent4" w:themeTint="99"/>
      </w:tblBorders>
    </w:tblPr>
    <w:tblStylePr w:type="firstRow">
      <w:rPr>
        <w:b/>
        <w:bCs/>
        <w:color w:val="FFFFFF" w:themeColor="background1"/>
      </w:rPr>
      <w:tblPr/>
      <w:tcPr>
        <w:tcBorders>
          <w:top w:val="single" w:sz="4" w:space="0" w:color="32A4A0" w:themeColor="accent4"/>
          <w:left w:val="single" w:sz="4" w:space="0" w:color="32A4A0" w:themeColor="accent4"/>
          <w:bottom w:val="single" w:sz="4" w:space="0" w:color="32A4A0" w:themeColor="accent4"/>
          <w:right w:val="single" w:sz="4" w:space="0" w:color="32A4A0" w:themeColor="accent4"/>
          <w:insideH w:val="nil"/>
          <w:insideV w:val="nil"/>
        </w:tcBorders>
        <w:shd w:val="clear" w:color="auto" w:fill="32A4A0" w:themeFill="accent4"/>
      </w:tcPr>
    </w:tblStylePr>
    <w:tblStylePr w:type="lastRow">
      <w:rPr>
        <w:b/>
        <w:bCs/>
      </w:rPr>
      <w:tblPr/>
      <w:tcPr>
        <w:tcBorders>
          <w:top w:val="double" w:sz="4" w:space="0" w:color="32A4A0" w:themeColor="accent4"/>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4-5">
    <w:name w:val="Grid Table 4 Accent 5"/>
    <w:basedOn w:val="a3"/>
    <w:uiPriority w:val="99"/>
    <w:rsid w:val="00AA6C16"/>
    <w:rPr>
      <w:sz w:val="22"/>
      <w:szCs w:val="22"/>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insideV w:val="single" w:sz="4" w:space="0" w:color="DE8ABF" w:themeColor="accent5" w:themeTint="99"/>
      </w:tblBorders>
    </w:tblPr>
    <w:tblStylePr w:type="firstRow">
      <w:rPr>
        <w:b/>
        <w:bCs/>
        <w:color w:val="FFFFFF" w:themeColor="background1"/>
      </w:rPr>
      <w:tblPr/>
      <w:tcPr>
        <w:tcBorders>
          <w:top w:val="single" w:sz="4" w:space="0" w:color="C83C96" w:themeColor="accent5"/>
          <w:left w:val="single" w:sz="4" w:space="0" w:color="C83C96" w:themeColor="accent5"/>
          <w:bottom w:val="single" w:sz="4" w:space="0" w:color="C83C96" w:themeColor="accent5"/>
          <w:right w:val="single" w:sz="4" w:space="0" w:color="C83C96" w:themeColor="accent5"/>
          <w:insideH w:val="nil"/>
          <w:insideV w:val="nil"/>
        </w:tcBorders>
        <w:shd w:val="clear" w:color="auto" w:fill="C83C96" w:themeFill="accent5"/>
      </w:tcPr>
    </w:tblStylePr>
    <w:tblStylePr w:type="lastRow">
      <w:rPr>
        <w:b/>
        <w:bCs/>
      </w:rPr>
      <w:tblPr/>
      <w:tcPr>
        <w:tcBorders>
          <w:top w:val="double" w:sz="4" w:space="0" w:color="C83C96" w:themeColor="accent5"/>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4-6">
    <w:name w:val="Grid Table 4 Accent 6"/>
    <w:basedOn w:val="a3"/>
    <w:uiPriority w:val="99"/>
    <w:rsid w:val="00AA6C16"/>
    <w:rPr>
      <w:sz w:val="22"/>
      <w:szCs w:val="22"/>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insideV w:val="single" w:sz="4" w:space="0" w:color="8DCB8A" w:themeColor="accent6" w:themeTint="99"/>
      </w:tblBorders>
    </w:tblPr>
    <w:tblStylePr w:type="firstRow">
      <w:rPr>
        <w:b/>
        <w:bCs/>
        <w:color w:val="FFFFFF" w:themeColor="background1"/>
      </w:rPr>
      <w:tblPr/>
      <w:tcPr>
        <w:tcBorders>
          <w:top w:val="single" w:sz="4" w:space="0" w:color="4BA046" w:themeColor="accent6"/>
          <w:left w:val="single" w:sz="4" w:space="0" w:color="4BA046" w:themeColor="accent6"/>
          <w:bottom w:val="single" w:sz="4" w:space="0" w:color="4BA046" w:themeColor="accent6"/>
          <w:right w:val="single" w:sz="4" w:space="0" w:color="4BA046" w:themeColor="accent6"/>
          <w:insideH w:val="nil"/>
          <w:insideV w:val="nil"/>
        </w:tcBorders>
        <w:shd w:val="clear" w:color="auto" w:fill="4BA046" w:themeFill="accent6"/>
      </w:tcPr>
    </w:tblStylePr>
    <w:tblStylePr w:type="lastRow">
      <w:rPr>
        <w:b/>
        <w:bCs/>
      </w:rPr>
      <w:tblPr/>
      <w:tcPr>
        <w:tcBorders>
          <w:top w:val="double" w:sz="4" w:space="0" w:color="4BA046" w:themeColor="accent6"/>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53">
    <w:name w:val="Grid Table 5 Dark"/>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5-1">
    <w:name w:val="Grid Table 5 Dark Accent 1"/>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D2D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61E28"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61E28"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61E28"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61E28" w:themeFill="accent1"/>
      </w:tcPr>
    </w:tblStylePr>
    <w:tblStylePr w:type="band1Vert">
      <w:tblPr/>
      <w:tcPr>
        <w:shd w:val="clear" w:color="auto" w:fill="F5A5A8" w:themeFill="accent1" w:themeFillTint="66"/>
      </w:tcPr>
    </w:tblStylePr>
    <w:tblStylePr w:type="band1Horz">
      <w:tblPr/>
      <w:tcPr>
        <w:shd w:val="clear" w:color="auto" w:fill="F5A5A8" w:themeFill="accent1" w:themeFillTint="66"/>
      </w:tcPr>
    </w:tblStylePr>
  </w:style>
  <w:style w:type="table" w:styleId="5-2">
    <w:name w:val="Grid Table 5 Dark Accent 2"/>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6D5ED"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D4196"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D4196"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D4196"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D4196" w:themeFill="accent2"/>
      </w:tcPr>
    </w:tblStylePr>
    <w:tblStylePr w:type="band1Vert">
      <w:tblPr/>
      <w:tcPr>
        <w:shd w:val="clear" w:color="auto" w:fill="CDACDB" w:themeFill="accent2" w:themeFillTint="66"/>
      </w:tcPr>
    </w:tblStylePr>
    <w:tblStylePr w:type="band1Horz">
      <w:tblPr/>
      <w:tcPr>
        <w:shd w:val="clear" w:color="auto" w:fill="CDACDB" w:themeFill="accent2" w:themeFillTint="66"/>
      </w:tcPr>
    </w:tblStylePr>
  </w:style>
  <w:style w:type="table" w:styleId="5-3">
    <w:name w:val="Grid Table 5 Dark Accent 3"/>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BDFFF"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5AAA"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5AAA"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5AAA"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5AAA" w:themeFill="accent3"/>
      </w:tcPr>
    </w:tblStylePr>
    <w:tblStylePr w:type="band1Vert">
      <w:tblPr/>
      <w:tcPr>
        <w:shd w:val="clear" w:color="auto" w:fill="77BFFF" w:themeFill="accent3" w:themeFillTint="66"/>
      </w:tcPr>
    </w:tblStylePr>
    <w:tblStylePr w:type="band1Horz">
      <w:tblPr/>
      <w:tcPr>
        <w:shd w:val="clear" w:color="auto" w:fill="77BFFF" w:themeFill="accent3" w:themeFillTint="66"/>
      </w:tcPr>
    </w:tblStylePr>
  </w:style>
  <w:style w:type="table" w:styleId="5-4">
    <w:name w:val="Grid Table 5 Dark Accent 4"/>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1F1F0"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32A4A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32A4A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32A4A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32A4A0" w:themeFill="accent4"/>
      </w:tcPr>
    </w:tblStylePr>
    <w:tblStylePr w:type="band1Vert">
      <w:tblPr/>
      <w:tcPr>
        <w:shd w:val="clear" w:color="auto" w:fill="A4E3E1" w:themeFill="accent4" w:themeFillTint="66"/>
      </w:tcPr>
    </w:tblStylePr>
    <w:tblStylePr w:type="band1Horz">
      <w:tblPr/>
      <w:tcPr>
        <w:shd w:val="clear" w:color="auto" w:fill="A4E3E1" w:themeFill="accent4" w:themeFillTint="66"/>
      </w:tcPr>
    </w:tblStylePr>
  </w:style>
  <w:style w:type="table" w:styleId="5-5">
    <w:name w:val="Grid Table 5 Dark Accent 5"/>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4D8E9"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83C9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83C9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83C9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83C96" w:themeFill="accent5"/>
      </w:tcPr>
    </w:tblStylePr>
    <w:tblStylePr w:type="band1Vert">
      <w:tblPr/>
      <w:tcPr>
        <w:shd w:val="clear" w:color="auto" w:fill="E9B1D4" w:themeFill="accent5" w:themeFillTint="66"/>
      </w:tcPr>
    </w:tblStylePr>
    <w:tblStylePr w:type="band1Horz">
      <w:tblPr/>
      <w:tcPr>
        <w:shd w:val="clear" w:color="auto" w:fill="E9B1D4" w:themeFill="accent5" w:themeFillTint="66"/>
      </w:tcPr>
    </w:tblStylePr>
  </w:style>
  <w:style w:type="table" w:styleId="5-6">
    <w:name w:val="Grid Table 5 Dark Accent 6"/>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ED8"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0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0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0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046" w:themeFill="accent6"/>
      </w:tcPr>
    </w:tblStylePr>
    <w:tblStylePr w:type="band1Vert">
      <w:tblPr/>
      <w:tcPr>
        <w:shd w:val="clear" w:color="auto" w:fill="B3DDB1" w:themeFill="accent6" w:themeFillTint="66"/>
      </w:tcPr>
    </w:tblStylePr>
    <w:tblStylePr w:type="band1Horz">
      <w:tblPr/>
      <w:tcPr>
        <w:shd w:val="clear" w:color="auto" w:fill="B3DDB1" w:themeFill="accent6" w:themeFillTint="66"/>
      </w:tcPr>
    </w:tblStylePr>
  </w:style>
  <w:style w:type="table" w:styleId="61">
    <w:name w:val="Grid Table 6 Colorful"/>
    <w:basedOn w:val="a3"/>
    <w:uiPriority w:val="99"/>
    <w:rsid w:val="00AA6C16"/>
    <w:rPr>
      <w:color w:val="000000" w:themeColor="text1"/>
      <w:sz w:val="22"/>
      <w:szCs w:val="22"/>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6-1">
    <w:name w:val="Grid Table 6 Colorful Accent 1"/>
    <w:basedOn w:val="a3"/>
    <w:uiPriority w:val="99"/>
    <w:rsid w:val="00AA6C16"/>
    <w:rPr>
      <w:color w:val="AF131A" w:themeColor="accent1" w:themeShade="BF"/>
      <w:sz w:val="22"/>
      <w:szCs w:val="22"/>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insideV w:val="single" w:sz="4" w:space="0" w:color="F0787D" w:themeColor="accent1" w:themeTint="99"/>
      </w:tblBorders>
    </w:tblPr>
    <w:tblStylePr w:type="firstRow">
      <w:rPr>
        <w:b/>
        <w:bCs/>
      </w:rPr>
      <w:tblPr/>
      <w:tcPr>
        <w:tcBorders>
          <w:bottom w:val="single" w:sz="12" w:space="0" w:color="F0787D" w:themeColor="accent1" w:themeTint="99"/>
        </w:tcBorders>
      </w:tcPr>
    </w:tblStylePr>
    <w:tblStylePr w:type="lastRow">
      <w:rPr>
        <w:b/>
        <w:bCs/>
      </w:rPr>
      <w:tblPr/>
      <w:tcPr>
        <w:tcBorders>
          <w:top w:val="double" w:sz="4" w:space="0" w:color="F0787D" w:themeColor="accent1" w:themeTint="99"/>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6-2">
    <w:name w:val="Grid Table 6 Colorful Accent 2"/>
    <w:basedOn w:val="a3"/>
    <w:uiPriority w:val="99"/>
    <w:rsid w:val="00AA6C16"/>
    <w:rPr>
      <w:color w:val="5D3070" w:themeColor="accent2" w:themeShade="BF"/>
      <w:sz w:val="22"/>
      <w:szCs w:val="22"/>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insideV w:val="single" w:sz="4" w:space="0" w:color="B483C9" w:themeColor="accent2" w:themeTint="99"/>
      </w:tblBorders>
    </w:tblPr>
    <w:tblStylePr w:type="firstRow">
      <w:rPr>
        <w:b/>
        <w:bCs/>
      </w:rPr>
      <w:tblPr/>
      <w:tcPr>
        <w:tcBorders>
          <w:bottom w:val="single" w:sz="12" w:space="0" w:color="B483C9" w:themeColor="accent2" w:themeTint="99"/>
        </w:tcBorders>
      </w:tcPr>
    </w:tblStylePr>
    <w:tblStylePr w:type="lastRow">
      <w:rPr>
        <w:b/>
        <w:bCs/>
      </w:rPr>
      <w:tblPr/>
      <w:tcPr>
        <w:tcBorders>
          <w:top w:val="double" w:sz="4" w:space="0" w:color="B483C9" w:themeColor="accent2" w:themeTint="99"/>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6-3">
    <w:name w:val="Grid Table 6 Colorful Accent 3"/>
    <w:basedOn w:val="a3"/>
    <w:uiPriority w:val="99"/>
    <w:rsid w:val="00AA6C16"/>
    <w:rPr>
      <w:color w:val="00437F" w:themeColor="accent3" w:themeShade="BF"/>
      <w:sz w:val="22"/>
      <w:szCs w:val="22"/>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bottom w:val="single" w:sz="12" w:space="0" w:color="339FFF" w:themeColor="accent3" w:themeTint="99"/>
        </w:tcBorders>
      </w:tcPr>
    </w:tblStylePr>
    <w:tblStylePr w:type="lastRow">
      <w:rPr>
        <w:b/>
        <w:bCs/>
      </w:rPr>
      <w:tblPr/>
      <w:tcPr>
        <w:tcBorders>
          <w:top w:val="doub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6-4">
    <w:name w:val="Grid Table 6 Colorful Accent 4"/>
    <w:basedOn w:val="a3"/>
    <w:uiPriority w:val="99"/>
    <w:rsid w:val="00AA6C16"/>
    <w:rPr>
      <w:color w:val="257A77" w:themeColor="accent4" w:themeShade="BF"/>
      <w:sz w:val="22"/>
      <w:szCs w:val="22"/>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insideV w:val="single" w:sz="4" w:space="0" w:color="76D5D2" w:themeColor="accent4" w:themeTint="99"/>
      </w:tblBorders>
    </w:tblPr>
    <w:tblStylePr w:type="firstRow">
      <w:rPr>
        <w:b/>
        <w:bCs/>
      </w:rPr>
      <w:tblPr/>
      <w:tcPr>
        <w:tcBorders>
          <w:bottom w:val="single" w:sz="12" w:space="0" w:color="76D5D2" w:themeColor="accent4" w:themeTint="99"/>
        </w:tcBorders>
      </w:tcPr>
    </w:tblStylePr>
    <w:tblStylePr w:type="lastRow">
      <w:rPr>
        <w:b/>
        <w:bCs/>
      </w:rPr>
      <w:tblPr/>
      <w:tcPr>
        <w:tcBorders>
          <w:top w:val="double" w:sz="4" w:space="0" w:color="76D5D2" w:themeColor="accent4" w:themeTint="99"/>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6-5">
    <w:name w:val="Grid Table 6 Colorful Accent 5"/>
    <w:basedOn w:val="a3"/>
    <w:uiPriority w:val="99"/>
    <w:rsid w:val="00AA6C16"/>
    <w:rPr>
      <w:color w:val="972B70" w:themeColor="accent5" w:themeShade="BF"/>
      <w:sz w:val="22"/>
      <w:szCs w:val="22"/>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insideV w:val="single" w:sz="4" w:space="0" w:color="DE8ABF" w:themeColor="accent5" w:themeTint="99"/>
      </w:tblBorders>
    </w:tblPr>
    <w:tblStylePr w:type="firstRow">
      <w:rPr>
        <w:b/>
        <w:bCs/>
      </w:rPr>
      <w:tblPr/>
      <w:tcPr>
        <w:tcBorders>
          <w:bottom w:val="single" w:sz="12" w:space="0" w:color="DE8ABF" w:themeColor="accent5" w:themeTint="99"/>
        </w:tcBorders>
      </w:tcPr>
    </w:tblStylePr>
    <w:tblStylePr w:type="lastRow">
      <w:rPr>
        <w:b/>
        <w:bCs/>
      </w:rPr>
      <w:tblPr/>
      <w:tcPr>
        <w:tcBorders>
          <w:top w:val="double" w:sz="4" w:space="0" w:color="DE8ABF" w:themeColor="accent5" w:themeTint="99"/>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6-6">
    <w:name w:val="Grid Table 6 Colorful Accent 6"/>
    <w:basedOn w:val="a3"/>
    <w:uiPriority w:val="99"/>
    <w:rsid w:val="00AA6C16"/>
    <w:rPr>
      <w:color w:val="387734" w:themeColor="accent6" w:themeShade="BF"/>
      <w:sz w:val="22"/>
      <w:szCs w:val="22"/>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insideV w:val="single" w:sz="4" w:space="0" w:color="8DCB8A" w:themeColor="accent6" w:themeTint="99"/>
      </w:tblBorders>
    </w:tblPr>
    <w:tblStylePr w:type="firstRow">
      <w:rPr>
        <w:b/>
        <w:bCs/>
      </w:rPr>
      <w:tblPr/>
      <w:tcPr>
        <w:tcBorders>
          <w:bottom w:val="single" w:sz="12" w:space="0" w:color="8DCB8A" w:themeColor="accent6" w:themeTint="99"/>
        </w:tcBorders>
      </w:tcPr>
    </w:tblStylePr>
    <w:tblStylePr w:type="lastRow">
      <w:rPr>
        <w:b/>
        <w:bCs/>
      </w:rPr>
      <w:tblPr/>
      <w:tcPr>
        <w:tcBorders>
          <w:top w:val="double" w:sz="4" w:space="0" w:color="8DCB8A" w:themeColor="accent6" w:themeTint="99"/>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71">
    <w:name w:val="Grid Table 7 Colorful"/>
    <w:basedOn w:val="a3"/>
    <w:uiPriority w:val="99"/>
    <w:rsid w:val="00AA6C16"/>
    <w:rPr>
      <w:color w:val="000000" w:themeColor="text1"/>
      <w:sz w:val="22"/>
      <w:szCs w:val="22"/>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7-1">
    <w:name w:val="Grid Table 7 Colorful Accent 1"/>
    <w:basedOn w:val="a3"/>
    <w:uiPriority w:val="99"/>
    <w:rsid w:val="00AA6C16"/>
    <w:rPr>
      <w:color w:val="AF131A" w:themeColor="accent1" w:themeShade="BF"/>
      <w:sz w:val="22"/>
      <w:szCs w:val="22"/>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insideV w:val="single" w:sz="4" w:space="0" w:color="F0787D"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D2D3" w:themeFill="accent1" w:themeFillTint="33"/>
      </w:tcPr>
    </w:tblStylePr>
    <w:tblStylePr w:type="band1Horz">
      <w:tblPr/>
      <w:tcPr>
        <w:shd w:val="clear" w:color="auto" w:fill="FAD2D3" w:themeFill="accent1" w:themeFillTint="33"/>
      </w:tcPr>
    </w:tblStylePr>
    <w:tblStylePr w:type="neCell">
      <w:tblPr/>
      <w:tcPr>
        <w:tcBorders>
          <w:bottom w:val="single" w:sz="4" w:space="0" w:color="F0787D" w:themeColor="accent1" w:themeTint="99"/>
        </w:tcBorders>
      </w:tcPr>
    </w:tblStylePr>
    <w:tblStylePr w:type="nwCell">
      <w:tblPr/>
      <w:tcPr>
        <w:tcBorders>
          <w:bottom w:val="single" w:sz="4" w:space="0" w:color="F0787D" w:themeColor="accent1" w:themeTint="99"/>
        </w:tcBorders>
      </w:tcPr>
    </w:tblStylePr>
    <w:tblStylePr w:type="seCell">
      <w:tblPr/>
      <w:tcPr>
        <w:tcBorders>
          <w:top w:val="single" w:sz="4" w:space="0" w:color="F0787D" w:themeColor="accent1" w:themeTint="99"/>
        </w:tcBorders>
      </w:tcPr>
    </w:tblStylePr>
    <w:tblStylePr w:type="swCell">
      <w:tblPr/>
      <w:tcPr>
        <w:tcBorders>
          <w:top w:val="single" w:sz="4" w:space="0" w:color="F0787D" w:themeColor="accent1" w:themeTint="99"/>
        </w:tcBorders>
      </w:tcPr>
    </w:tblStylePr>
  </w:style>
  <w:style w:type="table" w:styleId="7-2">
    <w:name w:val="Grid Table 7 Colorful Accent 2"/>
    <w:basedOn w:val="a3"/>
    <w:uiPriority w:val="99"/>
    <w:rsid w:val="00AA6C16"/>
    <w:rPr>
      <w:color w:val="5D3070" w:themeColor="accent2" w:themeShade="BF"/>
      <w:sz w:val="22"/>
      <w:szCs w:val="22"/>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insideV w:val="single" w:sz="4" w:space="0" w:color="B483C9"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6D5ED" w:themeFill="accent2" w:themeFillTint="33"/>
      </w:tcPr>
    </w:tblStylePr>
    <w:tblStylePr w:type="band1Horz">
      <w:tblPr/>
      <w:tcPr>
        <w:shd w:val="clear" w:color="auto" w:fill="E6D5ED" w:themeFill="accent2" w:themeFillTint="33"/>
      </w:tcPr>
    </w:tblStylePr>
    <w:tblStylePr w:type="neCell">
      <w:tblPr/>
      <w:tcPr>
        <w:tcBorders>
          <w:bottom w:val="single" w:sz="4" w:space="0" w:color="B483C9" w:themeColor="accent2" w:themeTint="99"/>
        </w:tcBorders>
      </w:tcPr>
    </w:tblStylePr>
    <w:tblStylePr w:type="nwCell">
      <w:tblPr/>
      <w:tcPr>
        <w:tcBorders>
          <w:bottom w:val="single" w:sz="4" w:space="0" w:color="B483C9" w:themeColor="accent2" w:themeTint="99"/>
        </w:tcBorders>
      </w:tcPr>
    </w:tblStylePr>
    <w:tblStylePr w:type="seCell">
      <w:tblPr/>
      <w:tcPr>
        <w:tcBorders>
          <w:top w:val="single" w:sz="4" w:space="0" w:color="B483C9" w:themeColor="accent2" w:themeTint="99"/>
        </w:tcBorders>
      </w:tcPr>
    </w:tblStylePr>
    <w:tblStylePr w:type="swCell">
      <w:tblPr/>
      <w:tcPr>
        <w:tcBorders>
          <w:top w:val="single" w:sz="4" w:space="0" w:color="B483C9" w:themeColor="accent2" w:themeTint="99"/>
        </w:tcBorders>
      </w:tcPr>
    </w:tblStylePr>
  </w:style>
  <w:style w:type="table" w:styleId="7-3">
    <w:name w:val="Grid Table 7 Colorful Accent 3"/>
    <w:basedOn w:val="a3"/>
    <w:uiPriority w:val="99"/>
    <w:rsid w:val="00AA6C16"/>
    <w:rPr>
      <w:color w:val="00437F" w:themeColor="accent3" w:themeShade="BF"/>
      <w:sz w:val="22"/>
      <w:szCs w:val="22"/>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bottom w:val="single" w:sz="4" w:space="0" w:color="339FFF" w:themeColor="accent3" w:themeTint="99"/>
        </w:tcBorders>
      </w:tcPr>
    </w:tblStylePr>
    <w:tblStylePr w:type="nwCell">
      <w:tblPr/>
      <w:tcPr>
        <w:tcBorders>
          <w:bottom w:val="single" w:sz="4" w:space="0" w:color="339FFF" w:themeColor="accent3" w:themeTint="99"/>
        </w:tcBorders>
      </w:tcPr>
    </w:tblStylePr>
    <w:tblStylePr w:type="seCell">
      <w:tblPr/>
      <w:tcPr>
        <w:tcBorders>
          <w:top w:val="single" w:sz="4" w:space="0" w:color="339FFF" w:themeColor="accent3" w:themeTint="99"/>
        </w:tcBorders>
      </w:tcPr>
    </w:tblStylePr>
    <w:tblStylePr w:type="swCell">
      <w:tblPr/>
      <w:tcPr>
        <w:tcBorders>
          <w:top w:val="single" w:sz="4" w:space="0" w:color="339FFF" w:themeColor="accent3" w:themeTint="99"/>
        </w:tcBorders>
      </w:tcPr>
    </w:tblStylePr>
  </w:style>
  <w:style w:type="table" w:styleId="7-4">
    <w:name w:val="Grid Table 7 Colorful Accent 4"/>
    <w:basedOn w:val="a3"/>
    <w:uiPriority w:val="99"/>
    <w:rsid w:val="00AA6C16"/>
    <w:rPr>
      <w:color w:val="257A77" w:themeColor="accent4" w:themeShade="BF"/>
      <w:sz w:val="22"/>
      <w:szCs w:val="22"/>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insideV w:val="single" w:sz="4" w:space="0" w:color="76D5D2"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1F1F0" w:themeFill="accent4" w:themeFillTint="33"/>
      </w:tcPr>
    </w:tblStylePr>
    <w:tblStylePr w:type="band1Horz">
      <w:tblPr/>
      <w:tcPr>
        <w:shd w:val="clear" w:color="auto" w:fill="D1F1F0" w:themeFill="accent4" w:themeFillTint="33"/>
      </w:tcPr>
    </w:tblStylePr>
    <w:tblStylePr w:type="neCell">
      <w:tblPr/>
      <w:tcPr>
        <w:tcBorders>
          <w:bottom w:val="single" w:sz="4" w:space="0" w:color="76D5D2" w:themeColor="accent4" w:themeTint="99"/>
        </w:tcBorders>
      </w:tcPr>
    </w:tblStylePr>
    <w:tblStylePr w:type="nwCell">
      <w:tblPr/>
      <w:tcPr>
        <w:tcBorders>
          <w:bottom w:val="single" w:sz="4" w:space="0" w:color="76D5D2" w:themeColor="accent4" w:themeTint="99"/>
        </w:tcBorders>
      </w:tcPr>
    </w:tblStylePr>
    <w:tblStylePr w:type="seCell">
      <w:tblPr/>
      <w:tcPr>
        <w:tcBorders>
          <w:top w:val="single" w:sz="4" w:space="0" w:color="76D5D2" w:themeColor="accent4" w:themeTint="99"/>
        </w:tcBorders>
      </w:tcPr>
    </w:tblStylePr>
    <w:tblStylePr w:type="swCell">
      <w:tblPr/>
      <w:tcPr>
        <w:tcBorders>
          <w:top w:val="single" w:sz="4" w:space="0" w:color="76D5D2" w:themeColor="accent4" w:themeTint="99"/>
        </w:tcBorders>
      </w:tcPr>
    </w:tblStylePr>
  </w:style>
  <w:style w:type="table" w:styleId="7-5">
    <w:name w:val="Grid Table 7 Colorful Accent 5"/>
    <w:basedOn w:val="a3"/>
    <w:uiPriority w:val="99"/>
    <w:rsid w:val="00AA6C16"/>
    <w:rPr>
      <w:color w:val="972B70" w:themeColor="accent5" w:themeShade="BF"/>
      <w:sz w:val="22"/>
      <w:szCs w:val="22"/>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insideV w:val="single" w:sz="4" w:space="0" w:color="DE8ABF"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D8E9" w:themeFill="accent5" w:themeFillTint="33"/>
      </w:tcPr>
    </w:tblStylePr>
    <w:tblStylePr w:type="band1Horz">
      <w:tblPr/>
      <w:tcPr>
        <w:shd w:val="clear" w:color="auto" w:fill="F4D8E9" w:themeFill="accent5" w:themeFillTint="33"/>
      </w:tcPr>
    </w:tblStylePr>
    <w:tblStylePr w:type="neCell">
      <w:tblPr/>
      <w:tcPr>
        <w:tcBorders>
          <w:bottom w:val="single" w:sz="4" w:space="0" w:color="DE8ABF" w:themeColor="accent5" w:themeTint="99"/>
        </w:tcBorders>
      </w:tcPr>
    </w:tblStylePr>
    <w:tblStylePr w:type="nwCell">
      <w:tblPr/>
      <w:tcPr>
        <w:tcBorders>
          <w:bottom w:val="single" w:sz="4" w:space="0" w:color="DE8ABF" w:themeColor="accent5" w:themeTint="99"/>
        </w:tcBorders>
      </w:tcPr>
    </w:tblStylePr>
    <w:tblStylePr w:type="seCell">
      <w:tblPr/>
      <w:tcPr>
        <w:tcBorders>
          <w:top w:val="single" w:sz="4" w:space="0" w:color="DE8ABF" w:themeColor="accent5" w:themeTint="99"/>
        </w:tcBorders>
      </w:tcPr>
    </w:tblStylePr>
    <w:tblStylePr w:type="swCell">
      <w:tblPr/>
      <w:tcPr>
        <w:tcBorders>
          <w:top w:val="single" w:sz="4" w:space="0" w:color="DE8ABF" w:themeColor="accent5" w:themeTint="99"/>
        </w:tcBorders>
      </w:tcPr>
    </w:tblStylePr>
  </w:style>
  <w:style w:type="table" w:styleId="7-6">
    <w:name w:val="Grid Table 7 Colorful Accent 6"/>
    <w:basedOn w:val="a3"/>
    <w:uiPriority w:val="99"/>
    <w:rsid w:val="00AA6C16"/>
    <w:rPr>
      <w:color w:val="387734" w:themeColor="accent6" w:themeShade="BF"/>
      <w:sz w:val="22"/>
      <w:szCs w:val="22"/>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insideV w:val="single" w:sz="4" w:space="0" w:color="8DCB8A"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ED8" w:themeFill="accent6" w:themeFillTint="33"/>
      </w:tcPr>
    </w:tblStylePr>
    <w:tblStylePr w:type="band1Horz">
      <w:tblPr/>
      <w:tcPr>
        <w:shd w:val="clear" w:color="auto" w:fill="D9EED8" w:themeFill="accent6" w:themeFillTint="33"/>
      </w:tcPr>
    </w:tblStylePr>
    <w:tblStylePr w:type="neCell">
      <w:tblPr/>
      <w:tcPr>
        <w:tcBorders>
          <w:bottom w:val="single" w:sz="4" w:space="0" w:color="8DCB8A" w:themeColor="accent6" w:themeTint="99"/>
        </w:tcBorders>
      </w:tcPr>
    </w:tblStylePr>
    <w:tblStylePr w:type="nwCell">
      <w:tblPr/>
      <w:tcPr>
        <w:tcBorders>
          <w:bottom w:val="single" w:sz="4" w:space="0" w:color="8DCB8A" w:themeColor="accent6" w:themeTint="99"/>
        </w:tcBorders>
      </w:tcPr>
    </w:tblStylePr>
    <w:tblStylePr w:type="seCell">
      <w:tblPr/>
      <w:tcPr>
        <w:tcBorders>
          <w:top w:val="single" w:sz="4" w:space="0" w:color="8DCB8A" w:themeColor="accent6" w:themeTint="99"/>
        </w:tcBorders>
      </w:tcPr>
    </w:tblStylePr>
    <w:tblStylePr w:type="swCell">
      <w:tblPr/>
      <w:tcPr>
        <w:tcBorders>
          <w:top w:val="single" w:sz="4" w:space="0" w:color="8DCB8A" w:themeColor="accent6" w:themeTint="99"/>
        </w:tcBorders>
      </w:tcPr>
    </w:tblStylePr>
  </w:style>
  <w:style w:type="character" w:styleId="affb">
    <w:name w:val="Hashtag"/>
    <w:basedOn w:val="a2"/>
    <w:uiPriority w:val="99"/>
    <w:semiHidden/>
    <w:rsid w:val="00AA6C16"/>
    <w:rPr>
      <w:color w:val="2B579A"/>
      <w:shd w:val="clear" w:color="auto" w:fill="E1DFDD"/>
      <w:lang w:val="en-GB"/>
    </w:rPr>
  </w:style>
  <w:style w:type="paragraph" w:styleId="affc">
    <w:name w:val="header"/>
    <w:basedOn w:val="a1"/>
    <w:link w:val="affd"/>
    <w:uiPriority w:val="13"/>
    <w:semiHidden/>
    <w:rsid w:val="00AA6C16"/>
    <w:pPr>
      <w:spacing w:after="0"/>
    </w:pPr>
  </w:style>
  <w:style w:type="character" w:customStyle="1" w:styleId="affd">
    <w:name w:val="頁首 字元"/>
    <w:basedOn w:val="a2"/>
    <w:link w:val="affc"/>
    <w:uiPriority w:val="13"/>
    <w:semiHidden/>
    <w:rsid w:val="00AA6C16"/>
    <w:rPr>
      <w:sz w:val="22"/>
      <w:szCs w:val="22"/>
      <w:lang w:val="en-GB"/>
    </w:rPr>
  </w:style>
  <w:style w:type="paragraph" w:customStyle="1" w:styleId="Heading1NoNumber">
    <w:name w:val="Heading 1 No Number"/>
    <w:basedOn w:val="1"/>
    <w:next w:val="a1"/>
    <w:uiPriority w:val="1"/>
    <w:qFormat/>
    <w:rsid w:val="00AA6C16"/>
    <w:pPr>
      <w:numPr>
        <w:numId w:val="14"/>
      </w:numPr>
    </w:pPr>
  </w:style>
  <w:style w:type="paragraph" w:customStyle="1" w:styleId="Heading2NoNumber">
    <w:name w:val="Heading 2 No Number"/>
    <w:basedOn w:val="2"/>
    <w:next w:val="a1"/>
    <w:uiPriority w:val="1"/>
    <w:qFormat/>
    <w:rsid w:val="00AA6C16"/>
    <w:pPr>
      <w:numPr>
        <w:numId w:val="14"/>
      </w:numPr>
      <w:spacing w:before="280"/>
    </w:pPr>
  </w:style>
  <w:style w:type="paragraph" w:customStyle="1" w:styleId="Heading3NoNumber">
    <w:name w:val="Heading 3 No Number"/>
    <w:basedOn w:val="3"/>
    <w:next w:val="a1"/>
    <w:uiPriority w:val="1"/>
    <w:qFormat/>
    <w:rsid w:val="00AA6C16"/>
    <w:pPr>
      <w:numPr>
        <w:numId w:val="14"/>
      </w:numPr>
    </w:pPr>
  </w:style>
  <w:style w:type="paragraph" w:customStyle="1" w:styleId="Heading4NoNumber">
    <w:name w:val="Heading 4 No Number"/>
    <w:basedOn w:val="41"/>
    <w:next w:val="a1"/>
    <w:uiPriority w:val="1"/>
    <w:rsid w:val="00AA6C16"/>
    <w:pPr>
      <w:numPr>
        <w:numId w:val="14"/>
      </w:numPr>
    </w:pPr>
  </w:style>
  <w:style w:type="character" w:styleId="HTML">
    <w:name w:val="HTML Acronym"/>
    <w:basedOn w:val="a2"/>
    <w:uiPriority w:val="99"/>
    <w:semiHidden/>
    <w:rsid w:val="00AA6C16"/>
    <w:rPr>
      <w:lang w:val="en-GB"/>
    </w:rPr>
  </w:style>
  <w:style w:type="paragraph" w:styleId="HTML0">
    <w:name w:val="HTML Address"/>
    <w:basedOn w:val="a1"/>
    <w:link w:val="HTML1"/>
    <w:uiPriority w:val="99"/>
    <w:semiHidden/>
    <w:rsid w:val="00AA6C16"/>
    <w:rPr>
      <w:i/>
      <w:iCs/>
    </w:rPr>
  </w:style>
  <w:style w:type="character" w:customStyle="1" w:styleId="HTML1">
    <w:name w:val="HTML 位址 字元"/>
    <w:basedOn w:val="a2"/>
    <w:link w:val="HTML0"/>
    <w:uiPriority w:val="99"/>
    <w:semiHidden/>
    <w:rsid w:val="00AA6C16"/>
    <w:rPr>
      <w:i/>
      <w:iCs/>
      <w:sz w:val="22"/>
      <w:szCs w:val="22"/>
      <w:lang w:val="en-GB"/>
    </w:rPr>
  </w:style>
  <w:style w:type="character" w:styleId="HTML2">
    <w:name w:val="HTML Cite"/>
    <w:basedOn w:val="a2"/>
    <w:uiPriority w:val="99"/>
    <w:semiHidden/>
    <w:rsid w:val="00AA6C16"/>
    <w:rPr>
      <w:i/>
      <w:iCs/>
      <w:lang w:val="en-GB"/>
    </w:rPr>
  </w:style>
  <w:style w:type="character" w:styleId="HTML3">
    <w:name w:val="HTML Code"/>
    <w:basedOn w:val="a2"/>
    <w:uiPriority w:val="99"/>
    <w:semiHidden/>
    <w:rsid w:val="00AA6C16"/>
    <w:rPr>
      <w:rFonts w:asciiTheme="minorHAnsi" w:eastAsiaTheme="minorEastAsia" w:hAnsiTheme="minorHAnsi" w:cstheme="minorBidi"/>
      <w:sz w:val="20"/>
      <w:szCs w:val="20"/>
      <w:lang w:val="en-GB"/>
    </w:rPr>
  </w:style>
  <w:style w:type="character" w:styleId="HTML4">
    <w:name w:val="HTML Definition"/>
    <w:basedOn w:val="a2"/>
    <w:uiPriority w:val="99"/>
    <w:semiHidden/>
    <w:rsid w:val="00AA6C16"/>
    <w:rPr>
      <w:i/>
      <w:iCs/>
      <w:lang w:val="en-GB"/>
    </w:rPr>
  </w:style>
  <w:style w:type="character" w:styleId="HTML5">
    <w:name w:val="HTML Keyboard"/>
    <w:basedOn w:val="a2"/>
    <w:uiPriority w:val="99"/>
    <w:semiHidden/>
    <w:rsid w:val="00AA6C16"/>
    <w:rPr>
      <w:rFonts w:asciiTheme="minorHAnsi" w:eastAsiaTheme="minorEastAsia" w:hAnsiTheme="minorHAnsi" w:cstheme="minorBidi"/>
      <w:sz w:val="20"/>
      <w:szCs w:val="20"/>
      <w:lang w:val="en-GB"/>
    </w:rPr>
  </w:style>
  <w:style w:type="paragraph" w:styleId="HTML6">
    <w:name w:val="HTML Preformatted"/>
    <w:basedOn w:val="a1"/>
    <w:link w:val="HTML7"/>
    <w:uiPriority w:val="99"/>
    <w:semiHidden/>
    <w:rsid w:val="00AA6C16"/>
    <w:rPr>
      <w:rFonts w:asciiTheme="majorHAnsi" w:eastAsiaTheme="majorEastAsia" w:hAnsiTheme="majorHAnsi" w:cstheme="majorBidi"/>
    </w:rPr>
  </w:style>
  <w:style w:type="character" w:customStyle="1" w:styleId="HTML7">
    <w:name w:val="HTML 預設格式 字元"/>
    <w:basedOn w:val="a2"/>
    <w:link w:val="HTML6"/>
    <w:uiPriority w:val="99"/>
    <w:semiHidden/>
    <w:rsid w:val="00AA6C16"/>
    <w:rPr>
      <w:rFonts w:asciiTheme="majorHAnsi" w:eastAsiaTheme="majorEastAsia" w:hAnsiTheme="majorHAnsi" w:cstheme="majorBidi"/>
      <w:sz w:val="22"/>
      <w:szCs w:val="22"/>
      <w:lang w:val="en-GB"/>
    </w:rPr>
  </w:style>
  <w:style w:type="character" w:styleId="HTML8">
    <w:name w:val="HTML Sample"/>
    <w:basedOn w:val="a2"/>
    <w:uiPriority w:val="99"/>
    <w:semiHidden/>
    <w:rsid w:val="00AA6C16"/>
    <w:rPr>
      <w:rFonts w:asciiTheme="minorHAnsi" w:eastAsiaTheme="minorEastAsia" w:hAnsiTheme="minorHAnsi" w:cstheme="minorBidi"/>
      <w:sz w:val="24"/>
      <w:szCs w:val="24"/>
      <w:lang w:val="en-GB"/>
    </w:rPr>
  </w:style>
  <w:style w:type="character" w:styleId="HTML9">
    <w:name w:val="HTML Typewriter"/>
    <w:basedOn w:val="a2"/>
    <w:uiPriority w:val="99"/>
    <w:semiHidden/>
    <w:rsid w:val="00AA6C16"/>
    <w:rPr>
      <w:rFonts w:asciiTheme="minorHAnsi" w:eastAsiaTheme="minorEastAsia" w:hAnsiTheme="minorHAnsi" w:cstheme="minorBidi"/>
      <w:sz w:val="20"/>
      <w:szCs w:val="20"/>
      <w:lang w:val="en-GB"/>
    </w:rPr>
  </w:style>
  <w:style w:type="character" w:styleId="HTMLa">
    <w:name w:val="HTML Variable"/>
    <w:basedOn w:val="a2"/>
    <w:uiPriority w:val="99"/>
    <w:semiHidden/>
    <w:rsid w:val="00AA6C16"/>
    <w:rPr>
      <w:i/>
      <w:iCs/>
      <w:lang w:val="en-GB"/>
    </w:rPr>
  </w:style>
  <w:style w:type="character" w:styleId="affe">
    <w:name w:val="Hyperlink"/>
    <w:basedOn w:val="a2"/>
    <w:uiPriority w:val="99"/>
    <w:unhideWhenUsed/>
    <w:rsid w:val="00AA6C16"/>
    <w:rPr>
      <w:rFonts w:asciiTheme="minorHAnsi" w:eastAsiaTheme="minorEastAsia" w:hAnsiTheme="minorHAnsi" w:cstheme="minorBidi"/>
      <w:color w:val="auto"/>
      <w:u w:val="single"/>
      <w:lang w:val="en-GB"/>
    </w:rPr>
  </w:style>
  <w:style w:type="paragraph" w:styleId="12">
    <w:name w:val="index 1"/>
    <w:basedOn w:val="a1"/>
    <w:next w:val="a1"/>
    <w:autoRedefine/>
    <w:uiPriority w:val="99"/>
    <w:semiHidden/>
    <w:rsid w:val="00AA6C16"/>
    <w:pPr>
      <w:ind w:left="200" w:hanging="200"/>
    </w:pPr>
  </w:style>
  <w:style w:type="paragraph" w:styleId="2a">
    <w:name w:val="index 2"/>
    <w:basedOn w:val="a1"/>
    <w:next w:val="a1"/>
    <w:autoRedefine/>
    <w:uiPriority w:val="99"/>
    <w:semiHidden/>
    <w:rsid w:val="00AA6C16"/>
    <w:pPr>
      <w:ind w:left="400" w:hanging="200"/>
    </w:pPr>
  </w:style>
  <w:style w:type="paragraph" w:styleId="38">
    <w:name w:val="index 3"/>
    <w:basedOn w:val="a1"/>
    <w:next w:val="a1"/>
    <w:autoRedefine/>
    <w:uiPriority w:val="99"/>
    <w:semiHidden/>
    <w:rsid w:val="00AA6C16"/>
    <w:pPr>
      <w:ind w:left="600" w:hanging="200"/>
    </w:pPr>
  </w:style>
  <w:style w:type="paragraph" w:styleId="44">
    <w:name w:val="index 4"/>
    <w:basedOn w:val="a1"/>
    <w:next w:val="a1"/>
    <w:autoRedefine/>
    <w:uiPriority w:val="99"/>
    <w:semiHidden/>
    <w:rsid w:val="00AA6C16"/>
    <w:pPr>
      <w:ind w:left="800" w:hanging="200"/>
    </w:pPr>
  </w:style>
  <w:style w:type="paragraph" w:styleId="54">
    <w:name w:val="index 5"/>
    <w:basedOn w:val="a1"/>
    <w:next w:val="a1"/>
    <w:autoRedefine/>
    <w:uiPriority w:val="99"/>
    <w:semiHidden/>
    <w:rsid w:val="00AA6C16"/>
    <w:pPr>
      <w:ind w:left="1000" w:hanging="200"/>
    </w:pPr>
  </w:style>
  <w:style w:type="paragraph" w:styleId="62">
    <w:name w:val="index 6"/>
    <w:basedOn w:val="a1"/>
    <w:next w:val="a1"/>
    <w:autoRedefine/>
    <w:uiPriority w:val="99"/>
    <w:semiHidden/>
    <w:rsid w:val="00AA6C16"/>
    <w:pPr>
      <w:ind w:left="1200" w:hanging="200"/>
    </w:pPr>
  </w:style>
  <w:style w:type="paragraph" w:styleId="72">
    <w:name w:val="index 7"/>
    <w:basedOn w:val="a1"/>
    <w:next w:val="a1"/>
    <w:autoRedefine/>
    <w:uiPriority w:val="99"/>
    <w:semiHidden/>
    <w:rsid w:val="00AA6C16"/>
    <w:pPr>
      <w:ind w:left="1400" w:hanging="200"/>
    </w:pPr>
  </w:style>
  <w:style w:type="paragraph" w:styleId="81">
    <w:name w:val="index 8"/>
    <w:basedOn w:val="a1"/>
    <w:next w:val="a1"/>
    <w:autoRedefine/>
    <w:uiPriority w:val="99"/>
    <w:semiHidden/>
    <w:rsid w:val="00AA6C16"/>
    <w:pPr>
      <w:ind w:left="1600" w:hanging="200"/>
    </w:pPr>
  </w:style>
  <w:style w:type="paragraph" w:styleId="91">
    <w:name w:val="index 9"/>
    <w:basedOn w:val="a1"/>
    <w:next w:val="a1"/>
    <w:autoRedefine/>
    <w:uiPriority w:val="99"/>
    <w:semiHidden/>
    <w:rsid w:val="00AA6C16"/>
    <w:pPr>
      <w:ind w:left="1800" w:hanging="200"/>
    </w:pPr>
  </w:style>
  <w:style w:type="paragraph" w:styleId="afff">
    <w:name w:val="index heading"/>
    <w:basedOn w:val="a1"/>
    <w:next w:val="12"/>
    <w:uiPriority w:val="99"/>
    <w:semiHidden/>
    <w:rsid w:val="00AA6C16"/>
    <w:rPr>
      <w:rFonts w:asciiTheme="majorHAnsi" w:eastAsiaTheme="majorEastAsia" w:hAnsiTheme="majorHAnsi" w:cstheme="majorBidi"/>
      <w:b/>
      <w:bCs/>
    </w:rPr>
  </w:style>
  <w:style w:type="character" w:styleId="afff0">
    <w:name w:val="Intense Emphasis"/>
    <w:basedOn w:val="a2"/>
    <w:uiPriority w:val="99"/>
    <w:semiHidden/>
    <w:qFormat/>
    <w:rsid w:val="00AA6C16"/>
    <w:rPr>
      <w:i/>
      <w:iCs/>
      <w:color w:val="E61E28" w:themeColor="accent1"/>
      <w:lang w:val="en-GB"/>
    </w:rPr>
  </w:style>
  <w:style w:type="paragraph" w:styleId="afff1">
    <w:name w:val="Intense Quote"/>
    <w:basedOn w:val="a1"/>
    <w:next w:val="a1"/>
    <w:link w:val="afff2"/>
    <w:uiPriority w:val="99"/>
    <w:semiHidden/>
    <w:qFormat/>
    <w:rsid w:val="00AA6C16"/>
    <w:pPr>
      <w:pBdr>
        <w:top w:val="single" w:sz="4" w:space="10" w:color="E61E28" w:themeColor="accent1"/>
        <w:bottom w:val="single" w:sz="4" w:space="10" w:color="E61E28" w:themeColor="accent1"/>
      </w:pBdr>
      <w:spacing w:before="360" w:after="360"/>
      <w:ind w:left="864" w:right="864"/>
      <w:jc w:val="center"/>
    </w:pPr>
    <w:rPr>
      <w:i/>
      <w:iCs/>
      <w:color w:val="E61E28" w:themeColor="accent1"/>
    </w:rPr>
  </w:style>
  <w:style w:type="character" w:customStyle="1" w:styleId="afff2">
    <w:name w:val="鮮明引文 字元"/>
    <w:basedOn w:val="a2"/>
    <w:link w:val="afff1"/>
    <w:uiPriority w:val="99"/>
    <w:semiHidden/>
    <w:rsid w:val="00AA6C16"/>
    <w:rPr>
      <w:i/>
      <w:iCs/>
      <w:color w:val="E61E28" w:themeColor="accent1"/>
      <w:sz w:val="22"/>
      <w:szCs w:val="22"/>
      <w:lang w:val="en-GB"/>
    </w:rPr>
  </w:style>
  <w:style w:type="character" w:styleId="afff3">
    <w:name w:val="Intense Reference"/>
    <w:basedOn w:val="a2"/>
    <w:uiPriority w:val="99"/>
    <w:semiHidden/>
    <w:qFormat/>
    <w:rsid w:val="00AA6C16"/>
    <w:rPr>
      <w:b/>
      <w:bCs/>
      <w:smallCaps/>
      <w:color w:val="E61E28" w:themeColor="accent1"/>
      <w:spacing w:val="5"/>
      <w:lang w:val="en-GB"/>
    </w:rPr>
  </w:style>
  <w:style w:type="paragraph" w:customStyle="1" w:styleId="IntroText">
    <w:name w:val="Intro Text"/>
    <w:basedOn w:val="a1"/>
    <w:next w:val="a1"/>
    <w:uiPriority w:val="12"/>
    <w:semiHidden/>
    <w:rsid w:val="00AA6C16"/>
    <w:pPr>
      <w:spacing w:line="280" w:lineRule="atLeast"/>
    </w:pPr>
    <w:rPr>
      <w:sz w:val="28"/>
    </w:rPr>
  </w:style>
  <w:style w:type="table" w:styleId="afff4">
    <w:name w:val="Light Grid"/>
    <w:basedOn w:val="a3"/>
    <w:uiPriority w:val="99"/>
    <w:semiHidden/>
    <w:unhideWhenUsed/>
    <w:rsid w:val="00AA6C16"/>
    <w:rPr>
      <w:sz w:val="22"/>
      <w:szCs w:val="22"/>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13">
    <w:name w:val="Light Grid Accent 1"/>
    <w:basedOn w:val="a3"/>
    <w:uiPriority w:val="99"/>
    <w:semiHidden/>
    <w:unhideWhenUsed/>
    <w:rsid w:val="00AA6C16"/>
    <w:rPr>
      <w:sz w:val="22"/>
      <w:szCs w:val="22"/>
      <w:lang w:eastAsia="en-US"/>
    </w:rPr>
    <w:tblPr>
      <w:tblStyleRowBandSize w:val="1"/>
      <w:tblStyleColBandSize w:val="1"/>
      <w:tblBorders>
        <w:top w:val="single" w:sz="8" w:space="0" w:color="E61E28" w:themeColor="accent1"/>
        <w:left w:val="single" w:sz="8" w:space="0" w:color="E61E28" w:themeColor="accent1"/>
        <w:bottom w:val="single" w:sz="8" w:space="0" w:color="E61E28" w:themeColor="accent1"/>
        <w:right w:val="single" w:sz="8" w:space="0" w:color="E61E28" w:themeColor="accent1"/>
        <w:insideH w:val="single" w:sz="8" w:space="0" w:color="E61E28" w:themeColor="accent1"/>
        <w:insideV w:val="single" w:sz="8" w:space="0" w:color="E61E28"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61E28" w:themeColor="accent1"/>
          <w:left w:val="single" w:sz="8" w:space="0" w:color="E61E28" w:themeColor="accent1"/>
          <w:bottom w:val="single" w:sz="18" w:space="0" w:color="E61E28" w:themeColor="accent1"/>
          <w:right w:val="single" w:sz="8" w:space="0" w:color="E61E28" w:themeColor="accent1"/>
          <w:insideH w:val="nil"/>
          <w:insideV w:val="single" w:sz="8" w:space="0" w:color="E61E28"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61E28" w:themeColor="accent1"/>
          <w:left w:val="single" w:sz="8" w:space="0" w:color="E61E28" w:themeColor="accent1"/>
          <w:bottom w:val="single" w:sz="8" w:space="0" w:color="E61E28" w:themeColor="accent1"/>
          <w:right w:val="single" w:sz="8" w:space="0" w:color="E61E28" w:themeColor="accent1"/>
          <w:insideH w:val="nil"/>
          <w:insideV w:val="single" w:sz="8" w:space="0" w:color="E61E28"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61E28" w:themeColor="accent1"/>
          <w:left w:val="single" w:sz="8" w:space="0" w:color="E61E28" w:themeColor="accent1"/>
          <w:bottom w:val="single" w:sz="8" w:space="0" w:color="E61E28" w:themeColor="accent1"/>
          <w:right w:val="single" w:sz="8" w:space="0" w:color="E61E28" w:themeColor="accent1"/>
        </w:tcBorders>
      </w:tcPr>
    </w:tblStylePr>
    <w:tblStylePr w:type="band1Vert">
      <w:tblPr/>
      <w:tcPr>
        <w:tcBorders>
          <w:top w:val="single" w:sz="8" w:space="0" w:color="E61E28" w:themeColor="accent1"/>
          <w:left w:val="single" w:sz="8" w:space="0" w:color="E61E28" w:themeColor="accent1"/>
          <w:bottom w:val="single" w:sz="8" w:space="0" w:color="E61E28" w:themeColor="accent1"/>
          <w:right w:val="single" w:sz="8" w:space="0" w:color="E61E28" w:themeColor="accent1"/>
        </w:tcBorders>
        <w:shd w:val="clear" w:color="auto" w:fill="F8C7C9" w:themeFill="accent1" w:themeFillTint="3F"/>
      </w:tcPr>
    </w:tblStylePr>
    <w:tblStylePr w:type="band1Horz">
      <w:tblPr/>
      <w:tcPr>
        <w:tcBorders>
          <w:top w:val="single" w:sz="8" w:space="0" w:color="E61E28" w:themeColor="accent1"/>
          <w:left w:val="single" w:sz="8" w:space="0" w:color="E61E28" w:themeColor="accent1"/>
          <w:bottom w:val="single" w:sz="8" w:space="0" w:color="E61E28" w:themeColor="accent1"/>
          <w:right w:val="single" w:sz="8" w:space="0" w:color="E61E28" w:themeColor="accent1"/>
          <w:insideV w:val="single" w:sz="8" w:space="0" w:color="E61E28" w:themeColor="accent1"/>
        </w:tcBorders>
        <w:shd w:val="clear" w:color="auto" w:fill="F8C7C9" w:themeFill="accent1" w:themeFillTint="3F"/>
      </w:tcPr>
    </w:tblStylePr>
    <w:tblStylePr w:type="band2Horz">
      <w:tblPr/>
      <w:tcPr>
        <w:tcBorders>
          <w:top w:val="single" w:sz="8" w:space="0" w:color="E61E28" w:themeColor="accent1"/>
          <w:left w:val="single" w:sz="8" w:space="0" w:color="E61E28" w:themeColor="accent1"/>
          <w:bottom w:val="single" w:sz="8" w:space="0" w:color="E61E28" w:themeColor="accent1"/>
          <w:right w:val="single" w:sz="8" w:space="0" w:color="E61E28" w:themeColor="accent1"/>
          <w:insideV w:val="single" w:sz="8" w:space="0" w:color="E61E28" w:themeColor="accent1"/>
        </w:tcBorders>
      </w:tcPr>
    </w:tblStylePr>
  </w:style>
  <w:style w:type="table" w:styleId="-23">
    <w:name w:val="Light Grid Accent 2"/>
    <w:basedOn w:val="a3"/>
    <w:uiPriority w:val="99"/>
    <w:semiHidden/>
    <w:unhideWhenUsed/>
    <w:rsid w:val="00AA6C16"/>
    <w:rPr>
      <w:sz w:val="22"/>
      <w:szCs w:val="22"/>
      <w:lang w:eastAsia="en-US"/>
    </w:rPr>
    <w:tblPr>
      <w:tblStyleRowBandSize w:val="1"/>
      <w:tblStyleColBandSize w:val="1"/>
      <w:tblBorders>
        <w:top w:val="single" w:sz="8" w:space="0" w:color="7D4196" w:themeColor="accent2"/>
        <w:left w:val="single" w:sz="8" w:space="0" w:color="7D4196" w:themeColor="accent2"/>
        <w:bottom w:val="single" w:sz="8" w:space="0" w:color="7D4196" w:themeColor="accent2"/>
        <w:right w:val="single" w:sz="8" w:space="0" w:color="7D4196" w:themeColor="accent2"/>
        <w:insideH w:val="single" w:sz="8" w:space="0" w:color="7D4196" w:themeColor="accent2"/>
        <w:insideV w:val="single" w:sz="8" w:space="0" w:color="7D4196"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D4196" w:themeColor="accent2"/>
          <w:left w:val="single" w:sz="8" w:space="0" w:color="7D4196" w:themeColor="accent2"/>
          <w:bottom w:val="single" w:sz="18" w:space="0" w:color="7D4196" w:themeColor="accent2"/>
          <w:right w:val="single" w:sz="8" w:space="0" w:color="7D4196" w:themeColor="accent2"/>
          <w:insideH w:val="nil"/>
          <w:insideV w:val="single" w:sz="8" w:space="0" w:color="7D4196"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D4196" w:themeColor="accent2"/>
          <w:left w:val="single" w:sz="8" w:space="0" w:color="7D4196" w:themeColor="accent2"/>
          <w:bottom w:val="single" w:sz="8" w:space="0" w:color="7D4196" w:themeColor="accent2"/>
          <w:right w:val="single" w:sz="8" w:space="0" w:color="7D4196" w:themeColor="accent2"/>
          <w:insideH w:val="nil"/>
          <w:insideV w:val="single" w:sz="8" w:space="0" w:color="7D4196"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D4196" w:themeColor="accent2"/>
          <w:left w:val="single" w:sz="8" w:space="0" w:color="7D4196" w:themeColor="accent2"/>
          <w:bottom w:val="single" w:sz="8" w:space="0" w:color="7D4196" w:themeColor="accent2"/>
          <w:right w:val="single" w:sz="8" w:space="0" w:color="7D4196" w:themeColor="accent2"/>
        </w:tcBorders>
      </w:tcPr>
    </w:tblStylePr>
    <w:tblStylePr w:type="band1Vert">
      <w:tblPr/>
      <w:tcPr>
        <w:tcBorders>
          <w:top w:val="single" w:sz="8" w:space="0" w:color="7D4196" w:themeColor="accent2"/>
          <w:left w:val="single" w:sz="8" w:space="0" w:color="7D4196" w:themeColor="accent2"/>
          <w:bottom w:val="single" w:sz="8" w:space="0" w:color="7D4196" w:themeColor="accent2"/>
          <w:right w:val="single" w:sz="8" w:space="0" w:color="7D4196" w:themeColor="accent2"/>
        </w:tcBorders>
        <w:shd w:val="clear" w:color="auto" w:fill="E0CCE9" w:themeFill="accent2" w:themeFillTint="3F"/>
      </w:tcPr>
    </w:tblStylePr>
    <w:tblStylePr w:type="band1Horz">
      <w:tblPr/>
      <w:tcPr>
        <w:tcBorders>
          <w:top w:val="single" w:sz="8" w:space="0" w:color="7D4196" w:themeColor="accent2"/>
          <w:left w:val="single" w:sz="8" w:space="0" w:color="7D4196" w:themeColor="accent2"/>
          <w:bottom w:val="single" w:sz="8" w:space="0" w:color="7D4196" w:themeColor="accent2"/>
          <w:right w:val="single" w:sz="8" w:space="0" w:color="7D4196" w:themeColor="accent2"/>
          <w:insideV w:val="single" w:sz="8" w:space="0" w:color="7D4196" w:themeColor="accent2"/>
        </w:tcBorders>
        <w:shd w:val="clear" w:color="auto" w:fill="E0CCE9" w:themeFill="accent2" w:themeFillTint="3F"/>
      </w:tcPr>
    </w:tblStylePr>
    <w:tblStylePr w:type="band2Horz">
      <w:tblPr/>
      <w:tcPr>
        <w:tcBorders>
          <w:top w:val="single" w:sz="8" w:space="0" w:color="7D4196" w:themeColor="accent2"/>
          <w:left w:val="single" w:sz="8" w:space="0" w:color="7D4196" w:themeColor="accent2"/>
          <w:bottom w:val="single" w:sz="8" w:space="0" w:color="7D4196" w:themeColor="accent2"/>
          <w:right w:val="single" w:sz="8" w:space="0" w:color="7D4196" w:themeColor="accent2"/>
          <w:insideV w:val="single" w:sz="8" w:space="0" w:color="7D4196" w:themeColor="accent2"/>
        </w:tcBorders>
      </w:tcPr>
    </w:tblStylePr>
  </w:style>
  <w:style w:type="table" w:styleId="-33">
    <w:name w:val="Light Grid Accent 3"/>
    <w:basedOn w:val="a3"/>
    <w:uiPriority w:val="99"/>
    <w:semiHidden/>
    <w:unhideWhenUsed/>
    <w:rsid w:val="00AA6C16"/>
    <w:rPr>
      <w:sz w:val="22"/>
      <w:szCs w:val="22"/>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insideH w:val="single" w:sz="8" w:space="0" w:color="005AAA" w:themeColor="accent3"/>
        <w:insideV w:val="single" w:sz="8" w:space="0" w:color="005AAA"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5AAA" w:themeColor="accent3"/>
          <w:left w:val="single" w:sz="8" w:space="0" w:color="005AAA" w:themeColor="accent3"/>
          <w:bottom w:val="single" w:sz="18" w:space="0" w:color="005AAA" w:themeColor="accent3"/>
          <w:right w:val="single" w:sz="8" w:space="0" w:color="005AAA" w:themeColor="accent3"/>
          <w:insideH w:val="nil"/>
          <w:insideV w:val="single" w:sz="8" w:space="0" w:color="005AAA"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5AAA" w:themeColor="accent3"/>
          <w:left w:val="single" w:sz="8" w:space="0" w:color="005AAA" w:themeColor="accent3"/>
          <w:bottom w:val="single" w:sz="8" w:space="0" w:color="005AAA" w:themeColor="accent3"/>
          <w:right w:val="single" w:sz="8" w:space="0" w:color="005AAA" w:themeColor="accent3"/>
          <w:insideH w:val="nil"/>
          <w:insideV w:val="single" w:sz="8" w:space="0" w:color="005AAA"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tblStylePr w:type="band1Vert">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shd w:val="clear" w:color="auto" w:fill="ABD7FF" w:themeFill="accent3" w:themeFillTint="3F"/>
      </w:tcPr>
    </w:tblStylePr>
    <w:tblStylePr w:type="band1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insideV w:val="single" w:sz="8" w:space="0" w:color="005AAA" w:themeColor="accent3"/>
        </w:tcBorders>
        <w:shd w:val="clear" w:color="auto" w:fill="ABD7FF" w:themeFill="accent3" w:themeFillTint="3F"/>
      </w:tcPr>
    </w:tblStylePr>
    <w:tblStylePr w:type="band2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insideV w:val="single" w:sz="8" w:space="0" w:color="005AAA" w:themeColor="accent3"/>
        </w:tcBorders>
      </w:tcPr>
    </w:tblStylePr>
  </w:style>
  <w:style w:type="table" w:styleId="-43">
    <w:name w:val="Light Grid Accent 4"/>
    <w:basedOn w:val="a3"/>
    <w:uiPriority w:val="99"/>
    <w:semiHidden/>
    <w:unhideWhenUsed/>
    <w:rsid w:val="00AA6C16"/>
    <w:rPr>
      <w:sz w:val="22"/>
      <w:szCs w:val="22"/>
      <w:lang w:eastAsia="en-US"/>
    </w:rPr>
    <w:tblPr>
      <w:tblStyleRowBandSize w:val="1"/>
      <w:tblStyleColBandSize w:val="1"/>
      <w:tblBorders>
        <w:top w:val="single" w:sz="8" w:space="0" w:color="32A4A0" w:themeColor="accent4"/>
        <w:left w:val="single" w:sz="8" w:space="0" w:color="32A4A0" w:themeColor="accent4"/>
        <w:bottom w:val="single" w:sz="8" w:space="0" w:color="32A4A0" w:themeColor="accent4"/>
        <w:right w:val="single" w:sz="8" w:space="0" w:color="32A4A0" w:themeColor="accent4"/>
        <w:insideH w:val="single" w:sz="8" w:space="0" w:color="32A4A0" w:themeColor="accent4"/>
        <w:insideV w:val="single" w:sz="8" w:space="0" w:color="32A4A0"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32A4A0" w:themeColor="accent4"/>
          <w:left w:val="single" w:sz="8" w:space="0" w:color="32A4A0" w:themeColor="accent4"/>
          <w:bottom w:val="single" w:sz="18" w:space="0" w:color="32A4A0" w:themeColor="accent4"/>
          <w:right w:val="single" w:sz="8" w:space="0" w:color="32A4A0" w:themeColor="accent4"/>
          <w:insideH w:val="nil"/>
          <w:insideV w:val="single" w:sz="8" w:space="0" w:color="32A4A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32A4A0" w:themeColor="accent4"/>
          <w:left w:val="single" w:sz="8" w:space="0" w:color="32A4A0" w:themeColor="accent4"/>
          <w:bottom w:val="single" w:sz="8" w:space="0" w:color="32A4A0" w:themeColor="accent4"/>
          <w:right w:val="single" w:sz="8" w:space="0" w:color="32A4A0" w:themeColor="accent4"/>
          <w:insideH w:val="nil"/>
          <w:insideV w:val="single" w:sz="8" w:space="0" w:color="32A4A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32A4A0" w:themeColor="accent4"/>
          <w:left w:val="single" w:sz="8" w:space="0" w:color="32A4A0" w:themeColor="accent4"/>
          <w:bottom w:val="single" w:sz="8" w:space="0" w:color="32A4A0" w:themeColor="accent4"/>
          <w:right w:val="single" w:sz="8" w:space="0" w:color="32A4A0" w:themeColor="accent4"/>
        </w:tcBorders>
      </w:tcPr>
    </w:tblStylePr>
    <w:tblStylePr w:type="band1Vert">
      <w:tblPr/>
      <w:tcPr>
        <w:tcBorders>
          <w:top w:val="single" w:sz="8" w:space="0" w:color="32A4A0" w:themeColor="accent4"/>
          <w:left w:val="single" w:sz="8" w:space="0" w:color="32A4A0" w:themeColor="accent4"/>
          <w:bottom w:val="single" w:sz="8" w:space="0" w:color="32A4A0" w:themeColor="accent4"/>
          <w:right w:val="single" w:sz="8" w:space="0" w:color="32A4A0" w:themeColor="accent4"/>
        </w:tcBorders>
        <w:shd w:val="clear" w:color="auto" w:fill="C6EEEC" w:themeFill="accent4" w:themeFillTint="3F"/>
      </w:tcPr>
    </w:tblStylePr>
    <w:tblStylePr w:type="band1Horz">
      <w:tblPr/>
      <w:tcPr>
        <w:tcBorders>
          <w:top w:val="single" w:sz="8" w:space="0" w:color="32A4A0" w:themeColor="accent4"/>
          <w:left w:val="single" w:sz="8" w:space="0" w:color="32A4A0" w:themeColor="accent4"/>
          <w:bottom w:val="single" w:sz="8" w:space="0" w:color="32A4A0" w:themeColor="accent4"/>
          <w:right w:val="single" w:sz="8" w:space="0" w:color="32A4A0" w:themeColor="accent4"/>
          <w:insideV w:val="single" w:sz="8" w:space="0" w:color="32A4A0" w:themeColor="accent4"/>
        </w:tcBorders>
        <w:shd w:val="clear" w:color="auto" w:fill="C6EEEC" w:themeFill="accent4" w:themeFillTint="3F"/>
      </w:tcPr>
    </w:tblStylePr>
    <w:tblStylePr w:type="band2Horz">
      <w:tblPr/>
      <w:tcPr>
        <w:tcBorders>
          <w:top w:val="single" w:sz="8" w:space="0" w:color="32A4A0" w:themeColor="accent4"/>
          <w:left w:val="single" w:sz="8" w:space="0" w:color="32A4A0" w:themeColor="accent4"/>
          <w:bottom w:val="single" w:sz="8" w:space="0" w:color="32A4A0" w:themeColor="accent4"/>
          <w:right w:val="single" w:sz="8" w:space="0" w:color="32A4A0" w:themeColor="accent4"/>
          <w:insideV w:val="single" w:sz="8" w:space="0" w:color="32A4A0" w:themeColor="accent4"/>
        </w:tcBorders>
      </w:tcPr>
    </w:tblStylePr>
  </w:style>
  <w:style w:type="table" w:styleId="-53">
    <w:name w:val="Light Grid Accent 5"/>
    <w:basedOn w:val="a3"/>
    <w:uiPriority w:val="99"/>
    <w:semiHidden/>
    <w:unhideWhenUsed/>
    <w:rsid w:val="00AA6C16"/>
    <w:rPr>
      <w:sz w:val="22"/>
      <w:szCs w:val="22"/>
      <w:lang w:eastAsia="en-US"/>
    </w:rPr>
    <w:tblPr>
      <w:tblStyleRowBandSize w:val="1"/>
      <w:tblStyleColBandSize w:val="1"/>
      <w:tblBorders>
        <w:top w:val="single" w:sz="8" w:space="0" w:color="C83C96" w:themeColor="accent5"/>
        <w:left w:val="single" w:sz="8" w:space="0" w:color="C83C96" w:themeColor="accent5"/>
        <w:bottom w:val="single" w:sz="8" w:space="0" w:color="C83C96" w:themeColor="accent5"/>
        <w:right w:val="single" w:sz="8" w:space="0" w:color="C83C96" w:themeColor="accent5"/>
        <w:insideH w:val="single" w:sz="8" w:space="0" w:color="C83C96" w:themeColor="accent5"/>
        <w:insideV w:val="single" w:sz="8" w:space="0" w:color="C83C9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83C96" w:themeColor="accent5"/>
          <w:left w:val="single" w:sz="8" w:space="0" w:color="C83C96" w:themeColor="accent5"/>
          <w:bottom w:val="single" w:sz="18" w:space="0" w:color="C83C96" w:themeColor="accent5"/>
          <w:right w:val="single" w:sz="8" w:space="0" w:color="C83C96" w:themeColor="accent5"/>
          <w:insideH w:val="nil"/>
          <w:insideV w:val="single" w:sz="8" w:space="0" w:color="C83C9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83C96" w:themeColor="accent5"/>
          <w:left w:val="single" w:sz="8" w:space="0" w:color="C83C96" w:themeColor="accent5"/>
          <w:bottom w:val="single" w:sz="8" w:space="0" w:color="C83C96" w:themeColor="accent5"/>
          <w:right w:val="single" w:sz="8" w:space="0" w:color="C83C96" w:themeColor="accent5"/>
          <w:insideH w:val="nil"/>
          <w:insideV w:val="single" w:sz="8" w:space="0" w:color="C83C9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83C96" w:themeColor="accent5"/>
          <w:left w:val="single" w:sz="8" w:space="0" w:color="C83C96" w:themeColor="accent5"/>
          <w:bottom w:val="single" w:sz="8" w:space="0" w:color="C83C96" w:themeColor="accent5"/>
          <w:right w:val="single" w:sz="8" w:space="0" w:color="C83C96" w:themeColor="accent5"/>
        </w:tcBorders>
      </w:tcPr>
    </w:tblStylePr>
    <w:tblStylePr w:type="band1Vert">
      <w:tblPr/>
      <w:tcPr>
        <w:tcBorders>
          <w:top w:val="single" w:sz="8" w:space="0" w:color="C83C96" w:themeColor="accent5"/>
          <w:left w:val="single" w:sz="8" w:space="0" w:color="C83C96" w:themeColor="accent5"/>
          <w:bottom w:val="single" w:sz="8" w:space="0" w:color="C83C96" w:themeColor="accent5"/>
          <w:right w:val="single" w:sz="8" w:space="0" w:color="C83C96" w:themeColor="accent5"/>
        </w:tcBorders>
        <w:shd w:val="clear" w:color="auto" w:fill="F1CEE4" w:themeFill="accent5" w:themeFillTint="3F"/>
      </w:tcPr>
    </w:tblStylePr>
    <w:tblStylePr w:type="band1Horz">
      <w:tblPr/>
      <w:tcPr>
        <w:tcBorders>
          <w:top w:val="single" w:sz="8" w:space="0" w:color="C83C96" w:themeColor="accent5"/>
          <w:left w:val="single" w:sz="8" w:space="0" w:color="C83C96" w:themeColor="accent5"/>
          <w:bottom w:val="single" w:sz="8" w:space="0" w:color="C83C96" w:themeColor="accent5"/>
          <w:right w:val="single" w:sz="8" w:space="0" w:color="C83C96" w:themeColor="accent5"/>
          <w:insideV w:val="single" w:sz="8" w:space="0" w:color="C83C96" w:themeColor="accent5"/>
        </w:tcBorders>
        <w:shd w:val="clear" w:color="auto" w:fill="F1CEE4" w:themeFill="accent5" w:themeFillTint="3F"/>
      </w:tcPr>
    </w:tblStylePr>
    <w:tblStylePr w:type="band2Horz">
      <w:tblPr/>
      <w:tcPr>
        <w:tcBorders>
          <w:top w:val="single" w:sz="8" w:space="0" w:color="C83C96" w:themeColor="accent5"/>
          <w:left w:val="single" w:sz="8" w:space="0" w:color="C83C96" w:themeColor="accent5"/>
          <w:bottom w:val="single" w:sz="8" w:space="0" w:color="C83C96" w:themeColor="accent5"/>
          <w:right w:val="single" w:sz="8" w:space="0" w:color="C83C96" w:themeColor="accent5"/>
          <w:insideV w:val="single" w:sz="8" w:space="0" w:color="C83C96" w:themeColor="accent5"/>
        </w:tcBorders>
      </w:tcPr>
    </w:tblStylePr>
  </w:style>
  <w:style w:type="table" w:styleId="-63">
    <w:name w:val="Light Grid Accent 6"/>
    <w:basedOn w:val="a3"/>
    <w:uiPriority w:val="99"/>
    <w:semiHidden/>
    <w:unhideWhenUsed/>
    <w:rsid w:val="00AA6C16"/>
    <w:rPr>
      <w:sz w:val="22"/>
      <w:szCs w:val="22"/>
      <w:lang w:eastAsia="en-US"/>
    </w:rPr>
    <w:tblPr>
      <w:tblStyleRowBandSize w:val="1"/>
      <w:tblStyleColBandSize w:val="1"/>
      <w:tblBorders>
        <w:top w:val="single" w:sz="8" w:space="0" w:color="4BA046" w:themeColor="accent6"/>
        <w:left w:val="single" w:sz="8" w:space="0" w:color="4BA046" w:themeColor="accent6"/>
        <w:bottom w:val="single" w:sz="8" w:space="0" w:color="4BA046" w:themeColor="accent6"/>
        <w:right w:val="single" w:sz="8" w:space="0" w:color="4BA046" w:themeColor="accent6"/>
        <w:insideH w:val="single" w:sz="8" w:space="0" w:color="4BA046" w:themeColor="accent6"/>
        <w:insideV w:val="single" w:sz="8" w:space="0" w:color="4BA0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046" w:themeColor="accent6"/>
          <w:left w:val="single" w:sz="8" w:space="0" w:color="4BA046" w:themeColor="accent6"/>
          <w:bottom w:val="single" w:sz="18" w:space="0" w:color="4BA046" w:themeColor="accent6"/>
          <w:right w:val="single" w:sz="8" w:space="0" w:color="4BA046" w:themeColor="accent6"/>
          <w:insideH w:val="nil"/>
          <w:insideV w:val="single" w:sz="8" w:space="0" w:color="4BA0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046" w:themeColor="accent6"/>
          <w:left w:val="single" w:sz="8" w:space="0" w:color="4BA046" w:themeColor="accent6"/>
          <w:bottom w:val="single" w:sz="8" w:space="0" w:color="4BA046" w:themeColor="accent6"/>
          <w:right w:val="single" w:sz="8" w:space="0" w:color="4BA046" w:themeColor="accent6"/>
          <w:insideH w:val="nil"/>
          <w:insideV w:val="single" w:sz="8" w:space="0" w:color="4BA0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046" w:themeColor="accent6"/>
          <w:left w:val="single" w:sz="8" w:space="0" w:color="4BA046" w:themeColor="accent6"/>
          <w:bottom w:val="single" w:sz="8" w:space="0" w:color="4BA046" w:themeColor="accent6"/>
          <w:right w:val="single" w:sz="8" w:space="0" w:color="4BA046" w:themeColor="accent6"/>
        </w:tcBorders>
      </w:tcPr>
    </w:tblStylePr>
    <w:tblStylePr w:type="band1Vert">
      <w:tblPr/>
      <w:tcPr>
        <w:tcBorders>
          <w:top w:val="single" w:sz="8" w:space="0" w:color="4BA046" w:themeColor="accent6"/>
          <w:left w:val="single" w:sz="8" w:space="0" w:color="4BA046" w:themeColor="accent6"/>
          <w:bottom w:val="single" w:sz="8" w:space="0" w:color="4BA046" w:themeColor="accent6"/>
          <w:right w:val="single" w:sz="8" w:space="0" w:color="4BA046" w:themeColor="accent6"/>
        </w:tcBorders>
        <w:shd w:val="clear" w:color="auto" w:fill="D0EACE" w:themeFill="accent6" w:themeFillTint="3F"/>
      </w:tcPr>
    </w:tblStylePr>
    <w:tblStylePr w:type="band1Horz">
      <w:tblPr/>
      <w:tcPr>
        <w:tcBorders>
          <w:top w:val="single" w:sz="8" w:space="0" w:color="4BA046" w:themeColor="accent6"/>
          <w:left w:val="single" w:sz="8" w:space="0" w:color="4BA046" w:themeColor="accent6"/>
          <w:bottom w:val="single" w:sz="8" w:space="0" w:color="4BA046" w:themeColor="accent6"/>
          <w:right w:val="single" w:sz="8" w:space="0" w:color="4BA046" w:themeColor="accent6"/>
          <w:insideV w:val="single" w:sz="8" w:space="0" w:color="4BA046" w:themeColor="accent6"/>
        </w:tcBorders>
        <w:shd w:val="clear" w:color="auto" w:fill="D0EACE" w:themeFill="accent6" w:themeFillTint="3F"/>
      </w:tcPr>
    </w:tblStylePr>
    <w:tblStylePr w:type="band2Horz">
      <w:tblPr/>
      <w:tcPr>
        <w:tcBorders>
          <w:top w:val="single" w:sz="8" w:space="0" w:color="4BA046" w:themeColor="accent6"/>
          <w:left w:val="single" w:sz="8" w:space="0" w:color="4BA046" w:themeColor="accent6"/>
          <w:bottom w:val="single" w:sz="8" w:space="0" w:color="4BA046" w:themeColor="accent6"/>
          <w:right w:val="single" w:sz="8" w:space="0" w:color="4BA046" w:themeColor="accent6"/>
          <w:insideV w:val="single" w:sz="8" w:space="0" w:color="4BA046" w:themeColor="accent6"/>
        </w:tcBorders>
      </w:tcPr>
    </w:tblStylePr>
  </w:style>
  <w:style w:type="table" w:styleId="afff5">
    <w:name w:val="Light List"/>
    <w:basedOn w:val="a3"/>
    <w:uiPriority w:val="99"/>
    <w:semiHidden/>
    <w:unhideWhenUsed/>
    <w:rsid w:val="00AA6C16"/>
    <w:rPr>
      <w:sz w:val="22"/>
      <w:szCs w:val="22"/>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14">
    <w:name w:val="Light List Accent 1"/>
    <w:basedOn w:val="a3"/>
    <w:uiPriority w:val="99"/>
    <w:semiHidden/>
    <w:unhideWhenUsed/>
    <w:rsid w:val="00AA6C16"/>
    <w:rPr>
      <w:sz w:val="22"/>
      <w:szCs w:val="22"/>
      <w:lang w:eastAsia="en-US"/>
    </w:rPr>
    <w:tblPr>
      <w:tblStyleRowBandSize w:val="1"/>
      <w:tblStyleColBandSize w:val="1"/>
      <w:tblBorders>
        <w:top w:val="single" w:sz="8" w:space="0" w:color="E61E28" w:themeColor="accent1"/>
        <w:left w:val="single" w:sz="8" w:space="0" w:color="E61E28" w:themeColor="accent1"/>
        <w:bottom w:val="single" w:sz="8" w:space="0" w:color="E61E28" w:themeColor="accent1"/>
        <w:right w:val="single" w:sz="8" w:space="0" w:color="E61E28" w:themeColor="accent1"/>
      </w:tblBorders>
    </w:tblPr>
    <w:tblStylePr w:type="firstRow">
      <w:pPr>
        <w:spacing w:before="0" w:after="0" w:line="240" w:lineRule="auto"/>
      </w:pPr>
      <w:rPr>
        <w:b/>
        <w:bCs/>
        <w:color w:val="FFFFFF" w:themeColor="background1"/>
      </w:rPr>
      <w:tblPr/>
      <w:tcPr>
        <w:shd w:val="clear" w:color="auto" w:fill="E61E28" w:themeFill="accent1"/>
      </w:tcPr>
    </w:tblStylePr>
    <w:tblStylePr w:type="lastRow">
      <w:pPr>
        <w:spacing w:before="0" w:after="0" w:line="240" w:lineRule="auto"/>
      </w:pPr>
      <w:rPr>
        <w:b/>
        <w:bCs/>
      </w:rPr>
      <w:tblPr/>
      <w:tcPr>
        <w:tcBorders>
          <w:top w:val="double" w:sz="6" w:space="0" w:color="E61E28" w:themeColor="accent1"/>
          <w:left w:val="single" w:sz="8" w:space="0" w:color="E61E28" w:themeColor="accent1"/>
          <w:bottom w:val="single" w:sz="8" w:space="0" w:color="E61E28" w:themeColor="accent1"/>
          <w:right w:val="single" w:sz="8" w:space="0" w:color="E61E28" w:themeColor="accent1"/>
        </w:tcBorders>
      </w:tcPr>
    </w:tblStylePr>
    <w:tblStylePr w:type="firstCol">
      <w:rPr>
        <w:b/>
        <w:bCs/>
      </w:rPr>
    </w:tblStylePr>
    <w:tblStylePr w:type="lastCol">
      <w:rPr>
        <w:b/>
        <w:bCs/>
      </w:rPr>
    </w:tblStylePr>
    <w:tblStylePr w:type="band1Vert">
      <w:tblPr/>
      <w:tcPr>
        <w:tcBorders>
          <w:top w:val="single" w:sz="8" w:space="0" w:color="E61E28" w:themeColor="accent1"/>
          <w:left w:val="single" w:sz="8" w:space="0" w:color="E61E28" w:themeColor="accent1"/>
          <w:bottom w:val="single" w:sz="8" w:space="0" w:color="E61E28" w:themeColor="accent1"/>
          <w:right w:val="single" w:sz="8" w:space="0" w:color="E61E28" w:themeColor="accent1"/>
        </w:tcBorders>
      </w:tcPr>
    </w:tblStylePr>
    <w:tblStylePr w:type="band1Horz">
      <w:tblPr/>
      <w:tcPr>
        <w:tcBorders>
          <w:top w:val="single" w:sz="8" w:space="0" w:color="E61E28" w:themeColor="accent1"/>
          <w:left w:val="single" w:sz="8" w:space="0" w:color="E61E28" w:themeColor="accent1"/>
          <w:bottom w:val="single" w:sz="8" w:space="0" w:color="E61E28" w:themeColor="accent1"/>
          <w:right w:val="single" w:sz="8" w:space="0" w:color="E61E28" w:themeColor="accent1"/>
        </w:tcBorders>
      </w:tcPr>
    </w:tblStylePr>
  </w:style>
  <w:style w:type="table" w:styleId="-24">
    <w:name w:val="Light List Accent 2"/>
    <w:basedOn w:val="a3"/>
    <w:uiPriority w:val="99"/>
    <w:semiHidden/>
    <w:unhideWhenUsed/>
    <w:rsid w:val="00AA6C16"/>
    <w:rPr>
      <w:sz w:val="22"/>
      <w:szCs w:val="22"/>
      <w:lang w:eastAsia="en-US"/>
    </w:rPr>
    <w:tblPr>
      <w:tblStyleRowBandSize w:val="1"/>
      <w:tblStyleColBandSize w:val="1"/>
      <w:tblBorders>
        <w:top w:val="single" w:sz="8" w:space="0" w:color="7D4196" w:themeColor="accent2"/>
        <w:left w:val="single" w:sz="8" w:space="0" w:color="7D4196" w:themeColor="accent2"/>
        <w:bottom w:val="single" w:sz="8" w:space="0" w:color="7D4196" w:themeColor="accent2"/>
        <w:right w:val="single" w:sz="8" w:space="0" w:color="7D4196" w:themeColor="accent2"/>
      </w:tblBorders>
    </w:tblPr>
    <w:tblStylePr w:type="firstRow">
      <w:pPr>
        <w:spacing w:before="0" w:after="0" w:line="240" w:lineRule="auto"/>
      </w:pPr>
      <w:rPr>
        <w:b/>
        <w:bCs/>
        <w:color w:val="FFFFFF" w:themeColor="background1"/>
      </w:rPr>
      <w:tblPr/>
      <w:tcPr>
        <w:shd w:val="clear" w:color="auto" w:fill="7D4196" w:themeFill="accent2"/>
      </w:tcPr>
    </w:tblStylePr>
    <w:tblStylePr w:type="lastRow">
      <w:pPr>
        <w:spacing w:before="0" w:after="0" w:line="240" w:lineRule="auto"/>
      </w:pPr>
      <w:rPr>
        <w:b/>
        <w:bCs/>
      </w:rPr>
      <w:tblPr/>
      <w:tcPr>
        <w:tcBorders>
          <w:top w:val="double" w:sz="6" w:space="0" w:color="7D4196" w:themeColor="accent2"/>
          <w:left w:val="single" w:sz="8" w:space="0" w:color="7D4196" w:themeColor="accent2"/>
          <w:bottom w:val="single" w:sz="8" w:space="0" w:color="7D4196" w:themeColor="accent2"/>
          <w:right w:val="single" w:sz="8" w:space="0" w:color="7D4196" w:themeColor="accent2"/>
        </w:tcBorders>
      </w:tcPr>
    </w:tblStylePr>
    <w:tblStylePr w:type="firstCol">
      <w:rPr>
        <w:b/>
        <w:bCs/>
      </w:rPr>
    </w:tblStylePr>
    <w:tblStylePr w:type="lastCol">
      <w:rPr>
        <w:b/>
        <w:bCs/>
      </w:rPr>
    </w:tblStylePr>
    <w:tblStylePr w:type="band1Vert">
      <w:tblPr/>
      <w:tcPr>
        <w:tcBorders>
          <w:top w:val="single" w:sz="8" w:space="0" w:color="7D4196" w:themeColor="accent2"/>
          <w:left w:val="single" w:sz="8" w:space="0" w:color="7D4196" w:themeColor="accent2"/>
          <w:bottom w:val="single" w:sz="8" w:space="0" w:color="7D4196" w:themeColor="accent2"/>
          <w:right w:val="single" w:sz="8" w:space="0" w:color="7D4196" w:themeColor="accent2"/>
        </w:tcBorders>
      </w:tcPr>
    </w:tblStylePr>
    <w:tblStylePr w:type="band1Horz">
      <w:tblPr/>
      <w:tcPr>
        <w:tcBorders>
          <w:top w:val="single" w:sz="8" w:space="0" w:color="7D4196" w:themeColor="accent2"/>
          <w:left w:val="single" w:sz="8" w:space="0" w:color="7D4196" w:themeColor="accent2"/>
          <w:bottom w:val="single" w:sz="8" w:space="0" w:color="7D4196" w:themeColor="accent2"/>
          <w:right w:val="single" w:sz="8" w:space="0" w:color="7D4196" w:themeColor="accent2"/>
        </w:tcBorders>
      </w:tcPr>
    </w:tblStylePr>
  </w:style>
  <w:style w:type="table" w:styleId="-34">
    <w:name w:val="Light List Accent 3"/>
    <w:basedOn w:val="a3"/>
    <w:uiPriority w:val="99"/>
    <w:semiHidden/>
    <w:unhideWhenUsed/>
    <w:rsid w:val="00AA6C16"/>
    <w:rPr>
      <w:sz w:val="22"/>
      <w:szCs w:val="22"/>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tblBorders>
    </w:tblPr>
    <w:tblStylePr w:type="firstRow">
      <w:pPr>
        <w:spacing w:before="0" w:after="0" w:line="240" w:lineRule="auto"/>
      </w:pPr>
      <w:rPr>
        <w:b/>
        <w:bCs/>
        <w:color w:val="FFFFFF" w:themeColor="background1"/>
      </w:rPr>
      <w:tblPr/>
      <w:tcPr>
        <w:shd w:val="clear" w:color="auto" w:fill="005AAA" w:themeFill="accent3"/>
      </w:tcPr>
    </w:tblStylePr>
    <w:tblStylePr w:type="lastRow">
      <w:pPr>
        <w:spacing w:before="0" w:after="0" w:line="240" w:lineRule="auto"/>
      </w:pPr>
      <w:rPr>
        <w:b/>
        <w:bCs/>
      </w:rPr>
      <w:tblPr/>
      <w:tcPr>
        <w:tcBorders>
          <w:top w:val="double" w:sz="6" w:space="0" w:color="005AAA" w:themeColor="accent3"/>
          <w:left w:val="single" w:sz="8" w:space="0" w:color="005AAA" w:themeColor="accent3"/>
          <w:bottom w:val="single" w:sz="8" w:space="0" w:color="005AAA" w:themeColor="accent3"/>
          <w:right w:val="single" w:sz="8" w:space="0" w:color="005AAA" w:themeColor="accent3"/>
        </w:tcBorders>
      </w:tcPr>
    </w:tblStylePr>
    <w:tblStylePr w:type="firstCol">
      <w:rPr>
        <w:b/>
        <w:bCs/>
      </w:rPr>
    </w:tblStylePr>
    <w:tblStylePr w:type="lastCol">
      <w:rPr>
        <w:b/>
        <w:bCs/>
      </w:rPr>
    </w:tblStylePr>
    <w:tblStylePr w:type="band1Vert">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tblStylePr w:type="band1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style>
  <w:style w:type="table" w:styleId="-44">
    <w:name w:val="Light List Accent 4"/>
    <w:basedOn w:val="a3"/>
    <w:uiPriority w:val="99"/>
    <w:semiHidden/>
    <w:unhideWhenUsed/>
    <w:rsid w:val="00AA6C16"/>
    <w:rPr>
      <w:sz w:val="22"/>
      <w:szCs w:val="22"/>
      <w:lang w:eastAsia="en-US"/>
    </w:rPr>
    <w:tblPr>
      <w:tblStyleRowBandSize w:val="1"/>
      <w:tblStyleColBandSize w:val="1"/>
      <w:tblBorders>
        <w:top w:val="single" w:sz="8" w:space="0" w:color="32A4A0" w:themeColor="accent4"/>
        <w:left w:val="single" w:sz="8" w:space="0" w:color="32A4A0" w:themeColor="accent4"/>
        <w:bottom w:val="single" w:sz="8" w:space="0" w:color="32A4A0" w:themeColor="accent4"/>
        <w:right w:val="single" w:sz="8" w:space="0" w:color="32A4A0" w:themeColor="accent4"/>
      </w:tblBorders>
    </w:tblPr>
    <w:tblStylePr w:type="firstRow">
      <w:pPr>
        <w:spacing w:before="0" w:after="0" w:line="240" w:lineRule="auto"/>
      </w:pPr>
      <w:rPr>
        <w:b/>
        <w:bCs/>
        <w:color w:val="FFFFFF" w:themeColor="background1"/>
      </w:rPr>
      <w:tblPr/>
      <w:tcPr>
        <w:shd w:val="clear" w:color="auto" w:fill="32A4A0" w:themeFill="accent4"/>
      </w:tcPr>
    </w:tblStylePr>
    <w:tblStylePr w:type="lastRow">
      <w:pPr>
        <w:spacing w:before="0" w:after="0" w:line="240" w:lineRule="auto"/>
      </w:pPr>
      <w:rPr>
        <w:b/>
        <w:bCs/>
      </w:rPr>
      <w:tblPr/>
      <w:tcPr>
        <w:tcBorders>
          <w:top w:val="double" w:sz="6" w:space="0" w:color="32A4A0" w:themeColor="accent4"/>
          <w:left w:val="single" w:sz="8" w:space="0" w:color="32A4A0" w:themeColor="accent4"/>
          <w:bottom w:val="single" w:sz="8" w:space="0" w:color="32A4A0" w:themeColor="accent4"/>
          <w:right w:val="single" w:sz="8" w:space="0" w:color="32A4A0" w:themeColor="accent4"/>
        </w:tcBorders>
      </w:tcPr>
    </w:tblStylePr>
    <w:tblStylePr w:type="firstCol">
      <w:rPr>
        <w:b/>
        <w:bCs/>
      </w:rPr>
    </w:tblStylePr>
    <w:tblStylePr w:type="lastCol">
      <w:rPr>
        <w:b/>
        <w:bCs/>
      </w:rPr>
    </w:tblStylePr>
    <w:tblStylePr w:type="band1Vert">
      <w:tblPr/>
      <w:tcPr>
        <w:tcBorders>
          <w:top w:val="single" w:sz="8" w:space="0" w:color="32A4A0" w:themeColor="accent4"/>
          <w:left w:val="single" w:sz="8" w:space="0" w:color="32A4A0" w:themeColor="accent4"/>
          <w:bottom w:val="single" w:sz="8" w:space="0" w:color="32A4A0" w:themeColor="accent4"/>
          <w:right w:val="single" w:sz="8" w:space="0" w:color="32A4A0" w:themeColor="accent4"/>
        </w:tcBorders>
      </w:tcPr>
    </w:tblStylePr>
    <w:tblStylePr w:type="band1Horz">
      <w:tblPr/>
      <w:tcPr>
        <w:tcBorders>
          <w:top w:val="single" w:sz="8" w:space="0" w:color="32A4A0" w:themeColor="accent4"/>
          <w:left w:val="single" w:sz="8" w:space="0" w:color="32A4A0" w:themeColor="accent4"/>
          <w:bottom w:val="single" w:sz="8" w:space="0" w:color="32A4A0" w:themeColor="accent4"/>
          <w:right w:val="single" w:sz="8" w:space="0" w:color="32A4A0" w:themeColor="accent4"/>
        </w:tcBorders>
      </w:tcPr>
    </w:tblStylePr>
  </w:style>
  <w:style w:type="table" w:styleId="-54">
    <w:name w:val="Light List Accent 5"/>
    <w:basedOn w:val="a3"/>
    <w:uiPriority w:val="99"/>
    <w:semiHidden/>
    <w:unhideWhenUsed/>
    <w:rsid w:val="00AA6C16"/>
    <w:rPr>
      <w:sz w:val="22"/>
      <w:szCs w:val="22"/>
      <w:lang w:eastAsia="en-US"/>
    </w:rPr>
    <w:tblPr>
      <w:tblStyleRowBandSize w:val="1"/>
      <w:tblStyleColBandSize w:val="1"/>
      <w:tblBorders>
        <w:top w:val="single" w:sz="8" w:space="0" w:color="C83C96" w:themeColor="accent5"/>
        <w:left w:val="single" w:sz="8" w:space="0" w:color="C83C96" w:themeColor="accent5"/>
        <w:bottom w:val="single" w:sz="8" w:space="0" w:color="C83C96" w:themeColor="accent5"/>
        <w:right w:val="single" w:sz="8" w:space="0" w:color="C83C96" w:themeColor="accent5"/>
      </w:tblBorders>
    </w:tblPr>
    <w:tblStylePr w:type="firstRow">
      <w:pPr>
        <w:spacing w:before="0" w:after="0" w:line="240" w:lineRule="auto"/>
      </w:pPr>
      <w:rPr>
        <w:b/>
        <w:bCs/>
        <w:color w:val="FFFFFF" w:themeColor="background1"/>
      </w:rPr>
      <w:tblPr/>
      <w:tcPr>
        <w:shd w:val="clear" w:color="auto" w:fill="C83C96" w:themeFill="accent5"/>
      </w:tcPr>
    </w:tblStylePr>
    <w:tblStylePr w:type="lastRow">
      <w:pPr>
        <w:spacing w:before="0" w:after="0" w:line="240" w:lineRule="auto"/>
      </w:pPr>
      <w:rPr>
        <w:b/>
        <w:bCs/>
      </w:rPr>
      <w:tblPr/>
      <w:tcPr>
        <w:tcBorders>
          <w:top w:val="double" w:sz="6" w:space="0" w:color="C83C96" w:themeColor="accent5"/>
          <w:left w:val="single" w:sz="8" w:space="0" w:color="C83C96" w:themeColor="accent5"/>
          <w:bottom w:val="single" w:sz="8" w:space="0" w:color="C83C96" w:themeColor="accent5"/>
          <w:right w:val="single" w:sz="8" w:space="0" w:color="C83C96" w:themeColor="accent5"/>
        </w:tcBorders>
      </w:tcPr>
    </w:tblStylePr>
    <w:tblStylePr w:type="firstCol">
      <w:rPr>
        <w:b/>
        <w:bCs/>
      </w:rPr>
    </w:tblStylePr>
    <w:tblStylePr w:type="lastCol">
      <w:rPr>
        <w:b/>
        <w:bCs/>
      </w:rPr>
    </w:tblStylePr>
    <w:tblStylePr w:type="band1Vert">
      <w:tblPr/>
      <w:tcPr>
        <w:tcBorders>
          <w:top w:val="single" w:sz="8" w:space="0" w:color="C83C96" w:themeColor="accent5"/>
          <w:left w:val="single" w:sz="8" w:space="0" w:color="C83C96" w:themeColor="accent5"/>
          <w:bottom w:val="single" w:sz="8" w:space="0" w:color="C83C96" w:themeColor="accent5"/>
          <w:right w:val="single" w:sz="8" w:space="0" w:color="C83C96" w:themeColor="accent5"/>
        </w:tcBorders>
      </w:tcPr>
    </w:tblStylePr>
    <w:tblStylePr w:type="band1Horz">
      <w:tblPr/>
      <w:tcPr>
        <w:tcBorders>
          <w:top w:val="single" w:sz="8" w:space="0" w:color="C83C96" w:themeColor="accent5"/>
          <w:left w:val="single" w:sz="8" w:space="0" w:color="C83C96" w:themeColor="accent5"/>
          <w:bottom w:val="single" w:sz="8" w:space="0" w:color="C83C96" w:themeColor="accent5"/>
          <w:right w:val="single" w:sz="8" w:space="0" w:color="C83C96" w:themeColor="accent5"/>
        </w:tcBorders>
      </w:tcPr>
    </w:tblStylePr>
  </w:style>
  <w:style w:type="table" w:styleId="-64">
    <w:name w:val="Light List Accent 6"/>
    <w:basedOn w:val="a3"/>
    <w:uiPriority w:val="99"/>
    <w:semiHidden/>
    <w:unhideWhenUsed/>
    <w:rsid w:val="00AA6C16"/>
    <w:rPr>
      <w:sz w:val="22"/>
      <w:szCs w:val="22"/>
      <w:lang w:eastAsia="en-US"/>
    </w:rPr>
    <w:tblPr>
      <w:tblStyleRowBandSize w:val="1"/>
      <w:tblStyleColBandSize w:val="1"/>
      <w:tblBorders>
        <w:top w:val="single" w:sz="8" w:space="0" w:color="4BA046" w:themeColor="accent6"/>
        <w:left w:val="single" w:sz="8" w:space="0" w:color="4BA046" w:themeColor="accent6"/>
        <w:bottom w:val="single" w:sz="8" w:space="0" w:color="4BA046" w:themeColor="accent6"/>
        <w:right w:val="single" w:sz="8" w:space="0" w:color="4BA046" w:themeColor="accent6"/>
      </w:tblBorders>
    </w:tblPr>
    <w:tblStylePr w:type="firstRow">
      <w:pPr>
        <w:spacing w:before="0" w:after="0" w:line="240" w:lineRule="auto"/>
      </w:pPr>
      <w:rPr>
        <w:b/>
        <w:bCs/>
        <w:color w:val="FFFFFF" w:themeColor="background1"/>
      </w:rPr>
      <w:tblPr/>
      <w:tcPr>
        <w:shd w:val="clear" w:color="auto" w:fill="4BA046" w:themeFill="accent6"/>
      </w:tcPr>
    </w:tblStylePr>
    <w:tblStylePr w:type="lastRow">
      <w:pPr>
        <w:spacing w:before="0" w:after="0" w:line="240" w:lineRule="auto"/>
      </w:pPr>
      <w:rPr>
        <w:b/>
        <w:bCs/>
      </w:rPr>
      <w:tblPr/>
      <w:tcPr>
        <w:tcBorders>
          <w:top w:val="double" w:sz="6" w:space="0" w:color="4BA046" w:themeColor="accent6"/>
          <w:left w:val="single" w:sz="8" w:space="0" w:color="4BA046" w:themeColor="accent6"/>
          <w:bottom w:val="single" w:sz="8" w:space="0" w:color="4BA046" w:themeColor="accent6"/>
          <w:right w:val="single" w:sz="8" w:space="0" w:color="4BA046" w:themeColor="accent6"/>
        </w:tcBorders>
      </w:tcPr>
    </w:tblStylePr>
    <w:tblStylePr w:type="firstCol">
      <w:rPr>
        <w:b/>
        <w:bCs/>
      </w:rPr>
    </w:tblStylePr>
    <w:tblStylePr w:type="lastCol">
      <w:rPr>
        <w:b/>
        <w:bCs/>
      </w:rPr>
    </w:tblStylePr>
    <w:tblStylePr w:type="band1Vert">
      <w:tblPr/>
      <w:tcPr>
        <w:tcBorders>
          <w:top w:val="single" w:sz="8" w:space="0" w:color="4BA046" w:themeColor="accent6"/>
          <w:left w:val="single" w:sz="8" w:space="0" w:color="4BA046" w:themeColor="accent6"/>
          <w:bottom w:val="single" w:sz="8" w:space="0" w:color="4BA046" w:themeColor="accent6"/>
          <w:right w:val="single" w:sz="8" w:space="0" w:color="4BA046" w:themeColor="accent6"/>
        </w:tcBorders>
      </w:tcPr>
    </w:tblStylePr>
    <w:tblStylePr w:type="band1Horz">
      <w:tblPr/>
      <w:tcPr>
        <w:tcBorders>
          <w:top w:val="single" w:sz="8" w:space="0" w:color="4BA046" w:themeColor="accent6"/>
          <w:left w:val="single" w:sz="8" w:space="0" w:color="4BA046" w:themeColor="accent6"/>
          <w:bottom w:val="single" w:sz="8" w:space="0" w:color="4BA046" w:themeColor="accent6"/>
          <w:right w:val="single" w:sz="8" w:space="0" w:color="4BA046" w:themeColor="accent6"/>
        </w:tcBorders>
      </w:tcPr>
    </w:tblStylePr>
  </w:style>
  <w:style w:type="table" w:styleId="afff6">
    <w:name w:val="Light Shading"/>
    <w:basedOn w:val="a3"/>
    <w:uiPriority w:val="99"/>
    <w:semiHidden/>
    <w:unhideWhenUsed/>
    <w:rsid w:val="00AA6C16"/>
    <w:rPr>
      <w:color w:val="000000" w:themeColor="text1" w:themeShade="BF"/>
      <w:sz w:val="22"/>
      <w:szCs w:val="22"/>
      <w:lang w:eastAsia="en-US"/>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15">
    <w:name w:val="Light Shading Accent 1"/>
    <w:basedOn w:val="a3"/>
    <w:uiPriority w:val="99"/>
    <w:semiHidden/>
    <w:unhideWhenUsed/>
    <w:rsid w:val="00AA6C16"/>
    <w:rPr>
      <w:color w:val="AF131A" w:themeColor="accent1" w:themeShade="BF"/>
      <w:sz w:val="22"/>
      <w:szCs w:val="22"/>
      <w:lang w:eastAsia="en-US"/>
    </w:rPr>
    <w:tblPr>
      <w:tblStyleRowBandSize w:val="1"/>
      <w:tblStyleColBandSize w:val="1"/>
      <w:tblBorders>
        <w:top w:val="single" w:sz="8" w:space="0" w:color="E61E28" w:themeColor="accent1"/>
        <w:bottom w:val="single" w:sz="8" w:space="0" w:color="E61E28" w:themeColor="accent1"/>
      </w:tblBorders>
    </w:tblPr>
    <w:tblStylePr w:type="firstRow">
      <w:pPr>
        <w:spacing w:before="0" w:after="0" w:line="240" w:lineRule="auto"/>
      </w:pPr>
      <w:rPr>
        <w:b/>
        <w:bCs/>
      </w:rPr>
      <w:tblPr/>
      <w:tcPr>
        <w:tcBorders>
          <w:top w:val="single" w:sz="8" w:space="0" w:color="E61E28" w:themeColor="accent1"/>
          <w:left w:val="nil"/>
          <w:bottom w:val="single" w:sz="8" w:space="0" w:color="E61E28" w:themeColor="accent1"/>
          <w:right w:val="nil"/>
          <w:insideH w:val="nil"/>
          <w:insideV w:val="nil"/>
        </w:tcBorders>
      </w:tcPr>
    </w:tblStylePr>
    <w:tblStylePr w:type="lastRow">
      <w:pPr>
        <w:spacing w:before="0" w:after="0" w:line="240" w:lineRule="auto"/>
      </w:pPr>
      <w:rPr>
        <w:b/>
        <w:bCs/>
      </w:rPr>
      <w:tblPr/>
      <w:tcPr>
        <w:tcBorders>
          <w:top w:val="single" w:sz="8" w:space="0" w:color="E61E28" w:themeColor="accent1"/>
          <w:left w:val="nil"/>
          <w:bottom w:val="single" w:sz="8" w:space="0" w:color="E61E28"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8C7C9" w:themeFill="accent1" w:themeFillTint="3F"/>
      </w:tcPr>
    </w:tblStylePr>
    <w:tblStylePr w:type="band1Horz">
      <w:tblPr/>
      <w:tcPr>
        <w:tcBorders>
          <w:left w:val="nil"/>
          <w:right w:val="nil"/>
          <w:insideH w:val="nil"/>
          <w:insideV w:val="nil"/>
        </w:tcBorders>
        <w:shd w:val="clear" w:color="auto" w:fill="F8C7C9" w:themeFill="accent1" w:themeFillTint="3F"/>
      </w:tcPr>
    </w:tblStylePr>
  </w:style>
  <w:style w:type="table" w:styleId="-25">
    <w:name w:val="Light Shading Accent 2"/>
    <w:basedOn w:val="a3"/>
    <w:uiPriority w:val="99"/>
    <w:semiHidden/>
    <w:unhideWhenUsed/>
    <w:rsid w:val="00AA6C16"/>
    <w:rPr>
      <w:color w:val="5D3070" w:themeColor="accent2" w:themeShade="BF"/>
      <w:sz w:val="22"/>
      <w:szCs w:val="22"/>
      <w:lang w:eastAsia="en-US"/>
    </w:rPr>
    <w:tblPr>
      <w:tblStyleRowBandSize w:val="1"/>
      <w:tblStyleColBandSize w:val="1"/>
      <w:tblBorders>
        <w:top w:val="single" w:sz="8" w:space="0" w:color="7D4196" w:themeColor="accent2"/>
        <w:bottom w:val="single" w:sz="8" w:space="0" w:color="7D4196" w:themeColor="accent2"/>
      </w:tblBorders>
    </w:tblPr>
    <w:tblStylePr w:type="firstRow">
      <w:pPr>
        <w:spacing w:before="0" w:after="0" w:line="240" w:lineRule="auto"/>
      </w:pPr>
      <w:rPr>
        <w:b/>
        <w:bCs/>
      </w:rPr>
      <w:tblPr/>
      <w:tcPr>
        <w:tcBorders>
          <w:top w:val="single" w:sz="8" w:space="0" w:color="7D4196" w:themeColor="accent2"/>
          <w:left w:val="nil"/>
          <w:bottom w:val="single" w:sz="8" w:space="0" w:color="7D4196" w:themeColor="accent2"/>
          <w:right w:val="nil"/>
          <w:insideH w:val="nil"/>
          <w:insideV w:val="nil"/>
        </w:tcBorders>
      </w:tcPr>
    </w:tblStylePr>
    <w:tblStylePr w:type="lastRow">
      <w:pPr>
        <w:spacing w:before="0" w:after="0" w:line="240" w:lineRule="auto"/>
      </w:pPr>
      <w:rPr>
        <w:b/>
        <w:bCs/>
      </w:rPr>
      <w:tblPr/>
      <w:tcPr>
        <w:tcBorders>
          <w:top w:val="single" w:sz="8" w:space="0" w:color="7D4196" w:themeColor="accent2"/>
          <w:left w:val="nil"/>
          <w:bottom w:val="single" w:sz="8" w:space="0" w:color="7D4196"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0CCE9" w:themeFill="accent2" w:themeFillTint="3F"/>
      </w:tcPr>
    </w:tblStylePr>
    <w:tblStylePr w:type="band1Horz">
      <w:tblPr/>
      <w:tcPr>
        <w:tcBorders>
          <w:left w:val="nil"/>
          <w:right w:val="nil"/>
          <w:insideH w:val="nil"/>
          <w:insideV w:val="nil"/>
        </w:tcBorders>
        <w:shd w:val="clear" w:color="auto" w:fill="E0CCE9" w:themeFill="accent2" w:themeFillTint="3F"/>
      </w:tcPr>
    </w:tblStylePr>
  </w:style>
  <w:style w:type="table" w:styleId="-35">
    <w:name w:val="Light Shading Accent 3"/>
    <w:basedOn w:val="a3"/>
    <w:uiPriority w:val="99"/>
    <w:semiHidden/>
    <w:unhideWhenUsed/>
    <w:rsid w:val="00AA6C16"/>
    <w:rPr>
      <w:color w:val="00437F" w:themeColor="accent3" w:themeShade="BF"/>
      <w:sz w:val="22"/>
      <w:szCs w:val="22"/>
      <w:lang w:eastAsia="en-US"/>
    </w:rPr>
    <w:tblPr>
      <w:tblStyleRowBandSize w:val="1"/>
      <w:tblStyleColBandSize w:val="1"/>
      <w:tblBorders>
        <w:top w:val="single" w:sz="8" w:space="0" w:color="005AAA" w:themeColor="accent3"/>
        <w:bottom w:val="single" w:sz="8" w:space="0" w:color="005AAA" w:themeColor="accent3"/>
      </w:tblBorders>
    </w:tblPr>
    <w:tblStylePr w:type="firstRow">
      <w:pPr>
        <w:spacing w:before="0" w:after="0" w:line="240" w:lineRule="auto"/>
      </w:pPr>
      <w:rPr>
        <w:b/>
        <w:bCs/>
      </w:rPr>
      <w:tblPr/>
      <w:tcPr>
        <w:tcBorders>
          <w:top w:val="single" w:sz="8" w:space="0" w:color="005AAA" w:themeColor="accent3"/>
          <w:left w:val="nil"/>
          <w:bottom w:val="single" w:sz="8" w:space="0" w:color="005AAA" w:themeColor="accent3"/>
          <w:right w:val="nil"/>
          <w:insideH w:val="nil"/>
          <w:insideV w:val="nil"/>
        </w:tcBorders>
      </w:tcPr>
    </w:tblStylePr>
    <w:tblStylePr w:type="lastRow">
      <w:pPr>
        <w:spacing w:before="0" w:after="0" w:line="240" w:lineRule="auto"/>
      </w:pPr>
      <w:rPr>
        <w:b/>
        <w:bCs/>
      </w:rPr>
      <w:tblPr/>
      <w:tcPr>
        <w:tcBorders>
          <w:top w:val="single" w:sz="8" w:space="0" w:color="005AAA" w:themeColor="accent3"/>
          <w:left w:val="nil"/>
          <w:bottom w:val="single" w:sz="8" w:space="0" w:color="005AAA"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BD7FF" w:themeFill="accent3" w:themeFillTint="3F"/>
      </w:tcPr>
    </w:tblStylePr>
    <w:tblStylePr w:type="band1Horz">
      <w:tblPr/>
      <w:tcPr>
        <w:tcBorders>
          <w:left w:val="nil"/>
          <w:right w:val="nil"/>
          <w:insideH w:val="nil"/>
          <w:insideV w:val="nil"/>
        </w:tcBorders>
        <w:shd w:val="clear" w:color="auto" w:fill="ABD7FF" w:themeFill="accent3" w:themeFillTint="3F"/>
      </w:tcPr>
    </w:tblStylePr>
  </w:style>
  <w:style w:type="table" w:styleId="-45">
    <w:name w:val="Light Shading Accent 4"/>
    <w:basedOn w:val="a3"/>
    <w:uiPriority w:val="99"/>
    <w:semiHidden/>
    <w:unhideWhenUsed/>
    <w:rsid w:val="00AA6C16"/>
    <w:rPr>
      <w:color w:val="257A77" w:themeColor="accent4" w:themeShade="BF"/>
      <w:sz w:val="22"/>
      <w:szCs w:val="22"/>
      <w:lang w:eastAsia="en-US"/>
    </w:rPr>
    <w:tblPr>
      <w:tblStyleRowBandSize w:val="1"/>
      <w:tblStyleColBandSize w:val="1"/>
      <w:tblBorders>
        <w:top w:val="single" w:sz="8" w:space="0" w:color="32A4A0" w:themeColor="accent4"/>
        <w:bottom w:val="single" w:sz="8" w:space="0" w:color="32A4A0" w:themeColor="accent4"/>
      </w:tblBorders>
    </w:tblPr>
    <w:tblStylePr w:type="firstRow">
      <w:pPr>
        <w:spacing w:before="0" w:after="0" w:line="240" w:lineRule="auto"/>
      </w:pPr>
      <w:rPr>
        <w:b/>
        <w:bCs/>
      </w:rPr>
      <w:tblPr/>
      <w:tcPr>
        <w:tcBorders>
          <w:top w:val="single" w:sz="8" w:space="0" w:color="32A4A0" w:themeColor="accent4"/>
          <w:left w:val="nil"/>
          <w:bottom w:val="single" w:sz="8" w:space="0" w:color="32A4A0" w:themeColor="accent4"/>
          <w:right w:val="nil"/>
          <w:insideH w:val="nil"/>
          <w:insideV w:val="nil"/>
        </w:tcBorders>
      </w:tcPr>
    </w:tblStylePr>
    <w:tblStylePr w:type="lastRow">
      <w:pPr>
        <w:spacing w:before="0" w:after="0" w:line="240" w:lineRule="auto"/>
      </w:pPr>
      <w:rPr>
        <w:b/>
        <w:bCs/>
      </w:rPr>
      <w:tblPr/>
      <w:tcPr>
        <w:tcBorders>
          <w:top w:val="single" w:sz="8" w:space="0" w:color="32A4A0" w:themeColor="accent4"/>
          <w:left w:val="nil"/>
          <w:bottom w:val="single" w:sz="8" w:space="0" w:color="32A4A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6EEEC" w:themeFill="accent4" w:themeFillTint="3F"/>
      </w:tcPr>
    </w:tblStylePr>
    <w:tblStylePr w:type="band1Horz">
      <w:tblPr/>
      <w:tcPr>
        <w:tcBorders>
          <w:left w:val="nil"/>
          <w:right w:val="nil"/>
          <w:insideH w:val="nil"/>
          <w:insideV w:val="nil"/>
        </w:tcBorders>
        <w:shd w:val="clear" w:color="auto" w:fill="C6EEEC" w:themeFill="accent4" w:themeFillTint="3F"/>
      </w:tcPr>
    </w:tblStylePr>
  </w:style>
  <w:style w:type="table" w:styleId="-55">
    <w:name w:val="Light Shading Accent 5"/>
    <w:basedOn w:val="a3"/>
    <w:uiPriority w:val="99"/>
    <w:semiHidden/>
    <w:unhideWhenUsed/>
    <w:rsid w:val="00AA6C16"/>
    <w:rPr>
      <w:color w:val="972B70" w:themeColor="accent5" w:themeShade="BF"/>
      <w:sz w:val="22"/>
      <w:szCs w:val="22"/>
      <w:lang w:eastAsia="en-US"/>
    </w:rPr>
    <w:tblPr>
      <w:tblStyleRowBandSize w:val="1"/>
      <w:tblStyleColBandSize w:val="1"/>
      <w:tblBorders>
        <w:top w:val="single" w:sz="8" w:space="0" w:color="C83C96" w:themeColor="accent5"/>
        <w:bottom w:val="single" w:sz="8" w:space="0" w:color="C83C96" w:themeColor="accent5"/>
      </w:tblBorders>
    </w:tblPr>
    <w:tblStylePr w:type="firstRow">
      <w:pPr>
        <w:spacing w:before="0" w:after="0" w:line="240" w:lineRule="auto"/>
      </w:pPr>
      <w:rPr>
        <w:b/>
        <w:bCs/>
      </w:rPr>
      <w:tblPr/>
      <w:tcPr>
        <w:tcBorders>
          <w:top w:val="single" w:sz="8" w:space="0" w:color="C83C96" w:themeColor="accent5"/>
          <w:left w:val="nil"/>
          <w:bottom w:val="single" w:sz="8" w:space="0" w:color="C83C96" w:themeColor="accent5"/>
          <w:right w:val="nil"/>
          <w:insideH w:val="nil"/>
          <w:insideV w:val="nil"/>
        </w:tcBorders>
      </w:tcPr>
    </w:tblStylePr>
    <w:tblStylePr w:type="lastRow">
      <w:pPr>
        <w:spacing w:before="0" w:after="0" w:line="240" w:lineRule="auto"/>
      </w:pPr>
      <w:rPr>
        <w:b/>
        <w:bCs/>
      </w:rPr>
      <w:tblPr/>
      <w:tcPr>
        <w:tcBorders>
          <w:top w:val="single" w:sz="8" w:space="0" w:color="C83C96" w:themeColor="accent5"/>
          <w:left w:val="nil"/>
          <w:bottom w:val="single" w:sz="8" w:space="0" w:color="C83C9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1CEE4" w:themeFill="accent5" w:themeFillTint="3F"/>
      </w:tcPr>
    </w:tblStylePr>
    <w:tblStylePr w:type="band1Horz">
      <w:tblPr/>
      <w:tcPr>
        <w:tcBorders>
          <w:left w:val="nil"/>
          <w:right w:val="nil"/>
          <w:insideH w:val="nil"/>
          <w:insideV w:val="nil"/>
        </w:tcBorders>
        <w:shd w:val="clear" w:color="auto" w:fill="F1CEE4" w:themeFill="accent5" w:themeFillTint="3F"/>
      </w:tcPr>
    </w:tblStylePr>
  </w:style>
  <w:style w:type="table" w:styleId="-65">
    <w:name w:val="Light Shading Accent 6"/>
    <w:basedOn w:val="a3"/>
    <w:uiPriority w:val="99"/>
    <w:semiHidden/>
    <w:unhideWhenUsed/>
    <w:rsid w:val="00AA6C16"/>
    <w:rPr>
      <w:color w:val="387734" w:themeColor="accent6" w:themeShade="BF"/>
      <w:sz w:val="22"/>
      <w:szCs w:val="22"/>
      <w:lang w:eastAsia="en-US"/>
    </w:rPr>
    <w:tblPr>
      <w:tblStyleRowBandSize w:val="1"/>
      <w:tblStyleColBandSize w:val="1"/>
      <w:tblBorders>
        <w:top w:val="single" w:sz="8" w:space="0" w:color="4BA046" w:themeColor="accent6"/>
        <w:bottom w:val="single" w:sz="8" w:space="0" w:color="4BA046" w:themeColor="accent6"/>
      </w:tblBorders>
    </w:tblPr>
    <w:tblStylePr w:type="firstRow">
      <w:pPr>
        <w:spacing w:before="0" w:after="0" w:line="240" w:lineRule="auto"/>
      </w:pPr>
      <w:rPr>
        <w:b/>
        <w:bCs/>
      </w:rPr>
      <w:tblPr/>
      <w:tcPr>
        <w:tcBorders>
          <w:top w:val="single" w:sz="8" w:space="0" w:color="4BA046" w:themeColor="accent6"/>
          <w:left w:val="nil"/>
          <w:bottom w:val="single" w:sz="8" w:space="0" w:color="4BA046" w:themeColor="accent6"/>
          <w:right w:val="nil"/>
          <w:insideH w:val="nil"/>
          <w:insideV w:val="nil"/>
        </w:tcBorders>
      </w:tcPr>
    </w:tblStylePr>
    <w:tblStylePr w:type="lastRow">
      <w:pPr>
        <w:spacing w:before="0" w:after="0" w:line="240" w:lineRule="auto"/>
      </w:pPr>
      <w:rPr>
        <w:b/>
        <w:bCs/>
      </w:rPr>
      <w:tblPr/>
      <w:tcPr>
        <w:tcBorders>
          <w:top w:val="single" w:sz="8" w:space="0" w:color="4BA046" w:themeColor="accent6"/>
          <w:left w:val="nil"/>
          <w:bottom w:val="single" w:sz="8" w:space="0" w:color="4BA0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ACE" w:themeFill="accent6" w:themeFillTint="3F"/>
      </w:tcPr>
    </w:tblStylePr>
    <w:tblStylePr w:type="band1Horz">
      <w:tblPr/>
      <w:tcPr>
        <w:tcBorders>
          <w:left w:val="nil"/>
          <w:right w:val="nil"/>
          <w:insideH w:val="nil"/>
          <w:insideV w:val="nil"/>
        </w:tcBorders>
        <w:shd w:val="clear" w:color="auto" w:fill="D0EACE" w:themeFill="accent6" w:themeFillTint="3F"/>
      </w:tcPr>
    </w:tblStylePr>
  </w:style>
  <w:style w:type="character" w:styleId="afff7">
    <w:name w:val="line number"/>
    <w:basedOn w:val="a2"/>
    <w:uiPriority w:val="99"/>
    <w:semiHidden/>
    <w:rsid w:val="00AA6C16"/>
    <w:rPr>
      <w:lang w:val="en-GB"/>
    </w:rPr>
  </w:style>
  <w:style w:type="paragraph" w:styleId="afff8">
    <w:name w:val="List"/>
    <w:basedOn w:val="a1"/>
    <w:uiPriority w:val="99"/>
    <w:semiHidden/>
    <w:rsid w:val="00AA6C16"/>
    <w:pPr>
      <w:ind w:left="283" w:hanging="283"/>
      <w:contextualSpacing/>
    </w:pPr>
  </w:style>
  <w:style w:type="paragraph" w:styleId="2b">
    <w:name w:val="List 2"/>
    <w:basedOn w:val="a1"/>
    <w:uiPriority w:val="99"/>
    <w:semiHidden/>
    <w:rsid w:val="00AA6C16"/>
    <w:pPr>
      <w:ind w:left="566" w:hanging="283"/>
      <w:contextualSpacing/>
    </w:pPr>
  </w:style>
  <w:style w:type="paragraph" w:styleId="39">
    <w:name w:val="List 3"/>
    <w:basedOn w:val="a1"/>
    <w:uiPriority w:val="99"/>
    <w:semiHidden/>
    <w:rsid w:val="00AA6C16"/>
    <w:pPr>
      <w:ind w:left="849" w:hanging="283"/>
      <w:contextualSpacing/>
    </w:pPr>
  </w:style>
  <w:style w:type="paragraph" w:styleId="45">
    <w:name w:val="List 4"/>
    <w:basedOn w:val="a1"/>
    <w:uiPriority w:val="99"/>
    <w:semiHidden/>
    <w:rsid w:val="00AA6C16"/>
    <w:pPr>
      <w:ind w:left="1132" w:hanging="283"/>
      <w:contextualSpacing/>
    </w:pPr>
  </w:style>
  <w:style w:type="paragraph" w:styleId="55">
    <w:name w:val="List 5"/>
    <w:basedOn w:val="a1"/>
    <w:uiPriority w:val="99"/>
    <w:semiHidden/>
    <w:rsid w:val="00AA6C16"/>
    <w:pPr>
      <w:ind w:left="1415" w:hanging="283"/>
      <w:contextualSpacing/>
    </w:pPr>
  </w:style>
  <w:style w:type="paragraph" w:customStyle="1" w:styleId="ListAlphabet">
    <w:name w:val="List Alphabet"/>
    <w:basedOn w:val="a1"/>
    <w:uiPriority w:val="3"/>
    <w:semiHidden/>
    <w:rsid w:val="00AA6C16"/>
    <w:pPr>
      <w:numPr>
        <w:numId w:val="16"/>
      </w:numPr>
    </w:pPr>
    <w:rPr>
      <w:szCs w:val="24"/>
    </w:rPr>
  </w:style>
  <w:style w:type="paragraph" w:customStyle="1" w:styleId="ListAlphabet2">
    <w:name w:val="List Alphabet 2"/>
    <w:basedOn w:val="a1"/>
    <w:uiPriority w:val="3"/>
    <w:semiHidden/>
    <w:rsid w:val="00AA6C16"/>
    <w:pPr>
      <w:numPr>
        <w:ilvl w:val="1"/>
        <w:numId w:val="16"/>
      </w:numPr>
    </w:pPr>
    <w:rPr>
      <w:szCs w:val="24"/>
    </w:rPr>
  </w:style>
  <w:style w:type="paragraph" w:customStyle="1" w:styleId="ListAlphabet3">
    <w:name w:val="List Alphabet 3"/>
    <w:basedOn w:val="a1"/>
    <w:uiPriority w:val="3"/>
    <w:semiHidden/>
    <w:rsid w:val="00AA6C16"/>
    <w:pPr>
      <w:numPr>
        <w:ilvl w:val="2"/>
        <w:numId w:val="16"/>
      </w:numPr>
    </w:pPr>
    <w:rPr>
      <w:szCs w:val="24"/>
    </w:rPr>
  </w:style>
  <w:style w:type="paragraph" w:styleId="a0">
    <w:name w:val="List Bullet"/>
    <w:basedOn w:val="a1"/>
    <w:uiPriority w:val="3"/>
    <w:qFormat/>
    <w:rsid w:val="00AA6C16"/>
    <w:pPr>
      <w:numPr>
        <w:numId w:val="17"/>
      </w:numPr>
    </w:pPr>
    <w:rPr>
      <w:szCs w:val="24"/>
    </w:rPr>
  </w:style>
  <w:style w:type="paragraph" w:styleId="21">
    <w:name w:val="List Bullet 2"/>
    <w:basedOn w:val="a1"/>
    <w:uiPriority w:val="3"/>
    <w:rsid w:val="00AA6C16"/>
    <w:pPr>
      <w:numPr>
        <w:ilvl w:val="1"/>
        <w:numId w:val="17"/>
      </w:numPr>
    </w:pPr>
    <w:rPr>
      <w:szCs w:val="24"/>
    </w:rPr>
  </w:style>
  <w:style w:type="paragraph" w:styleId="31">
    <w:name w:val="List Bullet 3"/>
    <w:basedOn w:val="a1"/>
    <w:uiPriority w:val="3"/>
    <w:rsid w:val="00AA6C16"/>
    <w:pPr>
      <w:numPr>
        <w:ilvl w:val="2"/>
        <w:numId w:val="17"/>
      </w:numPr>
    </w:pPr>
    <w:rPr>
      <w:szCs w:val="24"/>
    </w:rPr>
  </w:style>
  <w:style w:type="paragraph" w:styleId="40">
    <w:name w:val="List Bullet 4"/>
    <w:basedOn w:val="a1"/>
    <w:uiPriority w:val="3"/>
    <w:semiHidden/>
    <w:rsid w:val="00AA6C16"/>
    <w:pPr>
      <w:numPr>
        <w:numId w:val="18"/>
      </w:numPr>
      <w:contextualSpacing/>
    </w:pPr>
  </w:style>
  <w:style w:type="paragraph" w:styleId="50">
    <w:name w:val="List Bullet 5"/>
    <w:basedOn w:val="a1"/>
    <w:uiPriority w:val="3"/>
    <w:semiHidden/>
    <w:rsid w:val="00AA6C16"/>
    <w:pPr>
      <w:numPr>
        <w:numId w:val="19"/>
      </w:numPr>
      <w:contextualSpacing/>
    </w:pPr>
  </w:style>
  <w:style w:type="paragraph" w:customStyle="1" w:styleId="ListBulletNoSpacing">
    <w:name w:val="List Bullet No Spacing"/>
    <w:basedOn w:val="a0"/>
    <w:uiPriority w:val="3"/>
    <w:qFormat/>
    <w:rsid w:val="00AA6C16"/>
    <w:pPr>
      <w:numPr>
        <w:numId w:val="20"/>
      </w:numPr>
      <w:spacing w:after="0"/>
    </w:pPr>
  </w:style>
  <w:style w:type="paragraph" w:customStyle="1" w:styleId="ListBulletNoSpacing2">
    <w:name w:val="List Bullet No Spacing 2"/>
    <w:basedOn w:val="21"/>
    <w:uiPriority w:val="3"/>
    <w:qFormat/>
    <w:rsid w:val="00AA6C16"/>
    <w:pPr>
      <w:numPr>
        <w:numId w:val="20"/>
      </w:numPr>
      <w:spacing w:after="0"/>
    </w:pPr>
  </w:style>
  <w:style w:type="paragraph" w:customStyle="1" w:styleId="ListBulletNoSpacing3">
    <w:name w:val="List Bullet No Spacing 3"/>
    <w:basedOn w:val="31"/>
    <w:uiPriority w:val="3"/>
    <w:qFormat/>
    <w:rsid w:val="00AA6C16"/>
    <w:pPr>
      <w:numPr>
        <w:numId w:val="20"/>
      </w:numPr>
      <w:spacing w:after="0"/>
    </w:pPr>
  </w:style>
  <w:style w:type="paragraph" w:styleId="afff9">
    <w:name w:val="List Continue"/>
    <w:basedOn w:val="a1"/>
    <w:uiPriority w:val="99"/>
    <w:semiHidden/>
    <w:rsid w:val="00AA6C16"/>
    <w:pPr>
      <w:spacing w:after="120"/>
      <w:ind w:left="283"/>
      <w:contextualSpacing/>
    </w:pPr>
  </w:style>
  <w:style w:type="paragraph" w:styleId="2c">
    <w:name w:val="List Continue 2"/>
    <w:basedOn w:val="a1"/>
    <w:uiPriority w:val="99"/>
    <w:semiHidden/>
    <w:rsid w:val="00AA6C16"/>
    <w:pPr>
      <w:spacing w:after="120"/>
      <w:ind w:left="566"/>
      <w:contextualSpacing/>
    </w:pPr>
  </w:style>
  <w:style w:type="paragraph" w:styleId="3a">
    <w:name w:val="List Continue 3"/>
    <w:basedOn w:val="a1"/>
    <w:uiPriority w:val="99"/>
    <w:semiHidden/>
    <w:rsid w:val="00AA6C16"/>
    <w:pPr>
      <w:spacing w:after="120"/>
      <w:ind w:left="849"/>
      <w:contextualSpacing/>
    </w:pPr>
  </w:style>
  <w:style w:type="paragraph" w:styleId="46">
    <w:name w:val="List Continue 4"/>
    <w:basedOn w:val="a1"/>
    <w:uiPriority w:val="99"/>
    <w:semiHidden/>
    <w:rsid w:val="00AA6C16"/>
    <w:pPr>
      <w:spacing w:after="120"/>
      <w:ind w:left="1132"/>
      <w:contextualSpacing/>
    </w:pPr>
  </w:style>
  <w:style w:type="paragraph" w:styleId="56">
    <w:name w:val="List Continue 5"/>
    <w:basedOn w:val="a1"/>
    <w:uiPriority w:val="99"/>
    <w:semiHidden/>
    <w:rsid w:val="00AA6C16"/>
    <w:pPr>
      <w:spacing w:after="120"/>
      <w:ind w:left="1415"/>
      <w:contextualSpacing/>
    </w:pPr>
  </w:style>
  <w:style w:type="paragraph" w:styleId="a">
    <w:name w:val="List Number"/>
    <w:basedOn w:val="a1"/>
    <w:uiPriority w:val="3"/>
    <w:qFormat/>
    <w:rsid w:val="00AA6C16"/>
    <w:pPr>
      <w:numPr>
        <w:numId w:val="21"/>
      </w:numPr>
    </w:pPr>
    <w:rPr>
      <w:szCs w:val="24"/>
    </w:rPr>
  </w:style>
  <w:style w:type="paragraph" w:styleId="20">
    <w:name w:val="List Number 2"/>
    <w:basedOn w:val="a1"/>
    <w:uiPriority w:val="3"/>
    <w:rsid w:val="00AA6C16"/>
    <w:pPr>
      <w:numPr>
        <w:ilvl w:val="1"/>
        <w:numId w:val="21"/>
      </w:numPr>
    </w:pPr>
    <w:rPr>
      <w:szCs w:val="24"/>
    </w:rPr>
  </w:style>
  <w:style w:type="paragraph" w:styleId="30">
    <w:name w:val="List Number 3"/>
    <w:basedOn w:val="a1"/>
    <w:uiPriority w:val="3"/>
    <w:rsid w:val="00AA6C16"/>
    <w:pPr>
      <w:numPr>
        <w:ilvl w:val="2"/>
        <w:numId w:val="21"/>
      </w:numPr>
    </w:pPr>
    <w:rPr>
      <w:szCs w:val="24"/>
    </w:rPr>
  </w:style>
  <w:style w:type="paragraph" w:styleId="4">
    <w:name w:val="List Number 4"/>
    <w:basedOn w:val="a1"/>
    <w:uiPriority w:val="3"/>
    <w:semiHidden/>
    <w:rsid w:val="00AA6C16"/>
    <w:pPr>
      <w:numPr>
        <w:numId w:val="22"/>
      </w:numPr>
      <w:contextualSpacing/>
    </w:pPr>
  </w:style>
  <w:style w:type="paragraph" w:styleId="5">
    <w:name w:val="List Number 5"/>
    <w:basedOn w:val="a1"/>
    <w:uiPriority w:val="3"/>
    <w:semiHidden/>
    <w:rsid w:val="00AA6C16"/>
    <w:pPr>
      <w:numPr>
        <w:numId w:val="23"/>
      </w:numPr>
      <w:contextualSpacing/>
    </w:pPr>
  </w:style>
  <w:style w:type="paragraph" w:customStyle="1" w:styleId="ListNumberNoSpacing">
    <w:name w:val="List Number No Spacing"/>
    <w:basedOn w:val="a"/>
    <w:uiPriority w:val="4"/>
    <w:qFormat/>
    <w:rsid w:val="00AA6C16"/>
    <w:pPr>
      <w:numPr>
        <w:numId w:val="24"/>
      </w:numPr>
      <w:spacing w:after="0"/>
    </w:pPr>
  </w:style>
  <w:style w:type="paragraph" w:customStyle="1" w:styleId="ListNumberNoSpacing2">
    <w:name w:val="List Number No Spacing 2"/>
    <w:basedOn w:val="20"/>
    <w:uiPriority w:val="4"/>
    <w:qFormat/>
    <w:rsid w:val="00AA6C16"/>
    <w:pPr>
      <w:numPr>
        <w:numId w:val="24"/>
      </w:numPr>
      <w:spacing w:after="0"/>
    </w:pPr>
  </w:style>
  <w:style w:type="paragraph" w:customStyle="1" w:styleId="ListNumberNoSpacing3">
    <w:name w:val="List Number No Spacing 3"/>
    <w:basedOn w:val="30"/>
    <w:uiPriority w:val="4"/>
    <w:qFormat/>
    <w:rsid w:val="00AA6C16"/>
    <w:pPr>
      <w:numPr>
        <w:numId w:val="24"/>
      </w:numPr>
      <w:spacing w:after="0"/>
    </w:pPr>
  </w:style>
  <w:style w:type="table" w:styleId="13">
    <w:name w:val="List Table 1 Light"/>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1-10">
    <w:name w:val="List Table 1 Light Accent 1"/>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F0787D" w:themeColor="accent1" w:themeTint="99"/>
        </w:tcBorders>
      </w:tcPr>
    </w:tblStylePr>
    <w:tblStylePr w:type="lastRow">
      <w:rPr>
        <w:b/>
        <w:bCs/>
      </w:rPr>
      <w:tblPr/>
      <w:tcPr>
        <w:tcBorders>
          <w:top w:val="single" w:sz="4" w:space="0" w:color="F0787D" w:themeColor="accent1" w:themeTint="99"/>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1-20">
    <w:name w:val="List Table 1 Light Accent 2"/>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B483C9" w:themeColor="accent2" w:themeTint="99"/>
        </w:tcBorders>
      </w:tcPr>
    </w:tblStylePr>
    <w:tblStylePr w:type="lastRow">
      <w:rPr>
        <w:b/>
        <w:bCs/>
      </w:rPr>
      <w:tblPr/>
      <w:tcPr>
        <w:tcBorders>
          <w:top w:val="single" w:sz="4" w:space="0" w:color="B483C9" w:themeColor="accent2" w:themeTint="99"/>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1-30">
    <w:name w:val="List Table 1 Light Accent 3"/>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339FFF" w:themeColor="accent3" w:themeTint="99"/>
        </w:tcBorders>
      </w:tcPr>
    </w:tblStylePr>
    <w:tblStylePr w:type="lastRow">
      <w:rPr>
        <w:b/>
        <w:bCs/>
      </w:rPr>
      <w:tblPr/>
      <w:tcPr>
        <w:tcBorders>
          <w:top w:val="sing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1-40">
    <w:name w:val="List Table 1 Light Accent 4"/>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76D5D2" w:themeColor="accent4" w:themeTint="99"/>
        </w:tcBorders>
      </w:tcPr>
    </w:tblStylePr>
    <w:tblStylePr w:type="lastRow">
      <w:rPr>
        <w:b/>
        <w:bCs/>
      </w:rPr>
      <w:tblPr/>
      <w:tcPr>
        <w:tcBorders>
          <w:top w:val="single" w:sz="4" w:space="0" w:color="76D5D2" w:themeColor="accent4" w:themeTint="99"/>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1-50">
    <w:name w:val="List Table 1 Light Accent 5"/>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DE8ABF" w:themeColor="accent5" w:themeTint="99"/>
        </w:tcBorders>
      </w:tcPr>
    </w:tblStylePr>
    <w:tblStylePr w:type="lastRow">
      <w:rPr>
        <w:b/>
        <w:bCs/>
      </w:rPr>
      <w:tblPr/>
      <w:tcPr>
        <w:tcBorders>
          <w:top w:val="single" w:sz="4" w:space="0" w:color="DE8ABF" w:themeColor="accent5" w:themeTint="99"/>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1-60">
    <w:name w:val="List Table 1 Light Accent 6"/>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8DCB8A" w:themeColor="accent6" w:themeTint="99"/>
        </w:tcBorders>
      </w:tcPr>
    </w:tblStylePr>
    <w:tblStylePr w:type="lastRow">
      <w:rPr>
        <w:b/>
        <w:bCs/>
      </w:rPr>
      <w:tblPr/>
      <w:tcPr>
        <w:tcBorders>
          <w:top w:val="single" w:sz="4" w:space="0" w:color="8DCB8A" w:themeColor="accent6" w:themeTint="99"/>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2d">
    <w:name w:val="List Table 2"/>
    <w:basedOn w:val="a3"/>
    <w:uiPriority w:val="99"/>
    <w:rsid w:val="00AA6C16"/>
    <w:rPr>
      <w:sz w:val="22"/>
      <w:szCs w:val="22"/>
      <w:lang w:eastAsia="en-US"/>
    </w:r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2-10">
    <w:name w:val="List Table 2 Accent 1"/>
    <w:basedOn w:val="a3"/>
    <w:uiPriority w:val="99"/>
    <w:rsid w:val="00AA6C16"/>
    <w:rPr>
      <w:sz w:val="22"/>
      <w:szCs w:val="22"/>
      <w:lang w:eastAsia="en-US"/>
    </w:rPr>
    <w:tblPr>
      <w:tblStyleRowBandSize w:val="1"/>
      <w:tblStyleColBandSize w:val="1"/>
      <w:tblBorders>
        <w:top w:val="single" w:sz="4" w:space="0" w:color="F0787D" w:themeColor="accent1" w:themeTint="99"/>
        <w:bottom w:val="single" w:sz="4" w:space="0" w:color="F0787D" w:themeColor="accent1" w:themeTint="99"/>
        <w:insideH w:val="single" w:sz="4" w:space="0" w:color="F0787D"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2-20">
    <w:name w:val="List Table 2 Accent 2"/>
    <w:basedOn w:val="a3"/>
    <w:uiPriority w:val="99"/>
    <w:rsid w:val="00AA6C16"/>
    <w:rPr>
      <w:sz w:val="22"/>
      <w:szCs w:val="22"/>
      <w:lang w:eastAsia="en-US"/>
    </w:rPr>
    <w:tblPr>
      <w:tblStyleRowBandSize w:val="1"/>
      <w:tblStyleColBandSize w:val="1"/>
      <w:tblBorders>
        <w:top w:val="single" w:sz="4" w:space="0" w:color="B483C9" w:themeColor="accent2" w:themeTint="99"/>
        <w:bottom w:val="single" w:sz="4" w:space="0" w:color="B483C9" w:themeColor="accent2" w:themeTint="99"/>
        <w:insideH w:val="single" w:sz="4" w:space="0" w:color="B483C9"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2-30">
    <w:name w:val="List Table 2 Accent 3"/>
    <w:basedOn w:val="a3"/>
    <w:uiPriority w:val="99"/>
    <w:rsid w:val="00AA6C16"/>
    <w:rPr>
      <w:sz w:val="22"/>
      <w:szCs w:val="22"/>
      <w:lang w:eastAsia="en-US"/>
    </w:rPr>
    <w:tblPr>
      <w:tblStyleRowBandSize w:val="1"/>
      <w:tblStyleColBandSize w:val="1"/>
      <w:tblBorders>
        <w:top w:val="single" w:sz="4" w:space="0" w:color="339FFF" w:themeColor="accent3" w:themeTint="99"/>
        <w:bottom w:val="single" w:sz="4" w:space="0" w:color="339FFF" w:themeColor="accent3" w:themeTint="99"/>
        <w:insideH w:val="single" w:sz="4" w:space="0" w:color="339FFF"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2-40">
    <w:name w:val="List Table 2 Accent 4"/>
    <w:basedOn w:val="a3"/>
    <w:uiPriority w:val="99"/>
    <w:rsid w:val="00AA6C16"/>
    <w:rPr>
      <w:sz w:val="22"/>
      <w:szCs w:val="22"/>
      <w:lang w:eastAsia="en-US"/>
    </w:rPr>
    <w:tblPr>
      <w:tblStyleRowBandSize w:val="1"/>
      <w:tblStyleColBandSize w:val="1"/>
      <w:tblBorders>
        <w:top w:val="single" w:sz="4" w:space="0" w:color="76D5D2" w:themeColor="accent4" w:themeTint="99"/>
        <w:bottom w:val="single" w:sz="4" w:space="0" w:color="76D5D2" w:themeColor="accent4" w:themeTint="99"/>
        <w:insideH w:val="single" w:sz="4" w:space="0" w:color="76D5D2"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2-50">
    <w:name w:val="List Table 2 Accent 5"/>
    <w:basedOn w:val="a3"/>
    <w:uiPriority w:val="99"/>
    <w:rsid w:val="00AA6C16"/>
    <w:rPr>
      <w:sz w:val="22"/>
      <w:szCs w:val="22"/>
      <w:lang w:eastAsia="en-US"/>
    </w:rPr>
    <w:tblPr>
      <w:tblStyleRowBandSize w:val="1"/>
      <w:tblStyleColBandSize w:val="1"/>
      <w:tblBorders>
        <w:top w:val="single" w:sz="4" w:space="0" w:color="DE8ABF" w:themeColor="accent5" w:themeTint="99"/>
        <w:bottom w:val="single" w:sz="4" w:space="0" w:color="DE8ABF" w:themeColor="accent5" w:themeTint="99"/>
        <w:insideH w:val="single" w:sz="4" w:space="0" w:color="DE8ABF"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2-60">
    <w:name w:val="List Table 2 Accent 6"/>
    <w:basedOn w:val="a3"/>
    <w:uiPriority w:val="99"/>
    <w:rsid w:val="00AA6C16"/>
    <w:rPr>
      <w:sz w:val="22"/>
      <w:szCs w:val="22"/>
      <w:lang w:eastAsia="en-US"/>
    </w:rPr>
    <w:tblPr>
      <w:tblStyleRowBandSize w:val="1"/>
      <w:tblStyleColBandSize w:val="1"/>
      <w:tblBorders>
        <w:top w:val="single" w:sz="4" w:space="0" w:color="8DCB8A" w:themeColor="accent6" w:themeTint="99"/>
        <w:bottom w:val="single" w:sz="4" w:space="0" w:color="8DCB8A" w:themeColor="accent6" w:themeTint="99"/>
        <w:insideH w:val="single" w:sz="4" w:space="0" w:color="8DCB8A"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3b">
    <w:name w:val="List Table 3"/>
    <w:basedOn w:val="a3"/>
    <w:uiPriority w:val="99"/>
    <w:rsid w:val="00AA6C16"/>
    <w:rPr>
      <w:sz w:val="22"/>
      <w:szCs w:val="22"/>
      <w:lang w:eastAsia="en-US"/>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3-10">
    <w:name w:val="List Table 3 Accent 1"/>
    <w:basedOn w:val="a3"/>
    <w:uiPriority w:val="99"/>
    <w:rsid w:val="00AA6C16"/>
    <w:rPr>
      <w:sz w:val="22"/>
      <w:szCs w:val="22"/>
      <w:lang w:eastAsia="en-US"/>
    </w:rPr>
    <w:tblPr>
      <w:tblStyleRowBandSize w:val="1"/>
      <w:tblStyleColBandSize w:val="1"/>
      <w:tblBorders>
        <w:top w:val="single" w:sz="4" w:space="0" w:color="E61E28" w:themeColor="accent1"/>
        <w:left w:val="single" w:sz="4" w:space="0" w:color="E61E28" w:themeColor="accent1"/>
        <w:bottom w:val="single" w:sz="4" w:space="0" w:color="E61E28" w:themeColor="accent1"/>
        <w:right w:val="single" w:sz="4" w:space="0" w:color="E61E28" w:themeColor="accent1"/>
      </w:tblBorders>
    </w:tblPr>
    <w:tblStylePr w:type="firstRow">
      <w:rPr>
        <w:b/>
        <w:bCs/>
        <w:color w:val="FFFFFF" w:themeColor="background1"/>
      </w:rPr>
      <w:tblPr/>
      <w:tcPr>
        <w:shd w:val="clear" w:color="auto" w:fill="E61E28" w:themeFill="accent1"/>
      </w:tcPr>
    </w:tblStylePr>
    <w:tblStylePr w:type="lastRow">
      <w:rPr>
        <w:b/>
        <w:bCs/>
      </w:rPr>
      <w:tblPr/>
      <w:tcPr>
        <w:tcBorders>
          <w:top w:val="double" w:sz="4" w:space="0" w:color="E61E28"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61E28" w:themeColor="accent1"/>
          <w:right w:val="single" w:sz="4" w:space="0" w:color="E61E28" w:themeColor="accent1"/>
        </w:tcBorders>
      </w:tcPr>
    </w:tblStylePr>
    <w:tblStylePr w:type="band1Horz">
      <w:tblPr/>
      <w:tcPr>
        <w:tcBorders>
          <w:top w:val="single" w:sz="4" w:space="0" w:color="E61E28" w:themeColor="accent1"/>
          <w:bottom w:val="single" w:sz="4" w:space="0" w:color="E61E28"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61E28" w:themeColor="accent1"/>
          <w:left w:val="nil"/>
        </w:tcBorders>
      </w:tcPr>
    </w:tblStylePr>
    <w:tblStylePr w:type="swCell">
      <w:tblPr/>
      <w:tcPr>
        <w:tcBorders>
          <w:top w:val="double" w:sz="4" w:space="0" w:color="E61E28" w:themeColor="accent1"/>
          <w:right w:val="nil"/>
        </w:tcBorders>
      </w:tcPr>
    </w:tblStylePr>
  </w:style>
  <w:style w:type="table" w:styleId="3-20">
    <w:name w:val="List Table 3 Accent 2"/>
    <w:basedOn w:val="a3"/>
    <w:uiPriority w:val="99"/>
    <w:rsid w:val="00AA6C16"/>
    <w:rPr>
      <w:sz w:val="22"/>
      <w:szCs w:val="22"/>
      <w:lang w:eastAsia="en-US"/>
    </w:rPr>
    <w:tblPr>
      <w:tblStyleRowBandSize w:val="1"/>
      <w:tblStyleColBandSize w:val="1"/>
      <w:tblBorders>
        <w:top w:val="single" w:sz="4" w:space="0" w:color="7D4196" w:themeColor="accent2"/>
        <w:left w:val="single" w:sz="4" w:space="0" w:color="7D4196" w:themeColor="accent2"/>
        <w:bottom w:val="single" w:sz="4" w:space="0" w:color="7D4196" w:themeColor="accent2"/>
        <w:right w:val="single" w:sz="4" w:space="0" w:color="7D4196" w:themeColor="accent2"/>
      </w:tblBorders>
    </w:tblPr>
    <w:tblStylePr w:type="firstRow">
      <w:rPr>
        <w:b/>
        <w:bCs/>
        <w:color w:val="FFFFFF" w:themeColor="background1"/>
      </w:rPr>
      <w:tblPr/>
      <w:tcPr>
        <w:shd w:val="clear" w:color="auto" w:fill="7D4196" w:themeFill="accent2"/>
      </w:tcPr>
    </w:tblStylePr>
    <w:tblStylePr w:type="lastRow">
      <w:rPr>
        <w:b/>
        <w:bCs/>
      </w:rPr>
      <w:tblPr/>
      <w:tcPr>
        <w:tcBorders>
          <w:top w:val="double" w:sz="4" w:space="0" w:color="7D4196"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D4196" w:themeColor="accent2"/>
          <w:right w:val="single" w:sz="4" w:space="0" w:color="7D4196" w:themeColor="accent2"/>
        </w:tcBorders>
      </w:tcPr>
    </w:tblStylePr>
    <w:tblStylePr w:type="band1Horz">
      <w:tblPr/>
      <w:tcPr>
        <w:tcBorders>
          <w:top w:val="single" w:sz="4" w:space="0" w:color="7D4196" w:themeColor="accent2"/>
          <w:bottom w:val="single" w:sz="4" w:space="0" w:color="7D4196"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D4196" w:themeColor="accent2"/>
          <w:left w:val="nil"/>
        </w:tcBorders>
      </w:tcPr>
    </w:tblStylePr>
    <w:tblStylePr w:type="swCell">
      <w:tblPr/>
      <w:tcPr>
        <w:tcBorders>
          <w:top w:val="double" w:sz="4" w:space="0" w:color="7D4196" w:themeColor="accent2"/>
          <w:right w:val="nil"/>
        </w:tcBorders>
      </w:tcPr>
    </w:tblStylePr>
  </w:style>
  <w:style w:type="table" w:styleId="3-30">
    <w:name w:val="List Table 3 Accent 3"/>
    <w:basedOn w:val="a3"/>
    <w:uiPriority w:val="99"/>
    <w:rsid w:val="00AA6C16"/>
    <w:rPr>
      <w:sz w:val="22"/>
      <w:szCs w:val="22"/>
      <w:lang w:eastAsia="en-US"/>
    </w:rPr>
    <w:tblPr>
      <w:tblStyleRowBandSize w:val="1"/>
      <w:tblStyleColBandSize w:val="1"/>
      <w:tblBorders>
        <w:top w:val="single" w:sz="4" w:space="0" w:color="005AAA" w:themeColor="accent3"/>
        <w:left w:val="single" w:sz="4" w:space="0" w:color="005AAA" w:themeColor="accent3"/>
        <w:bottom w:val="single" w:sz="4" w:space="0" w:color="005AAA" w:themeColor="accent3"/>
        <w:right w:val="single" w:sz="4" w:space="0" w:color="005AAA" w:themeColor="accent3"/>
      </w:tblBorders>
    </w:tblPr>
    <w:tblStylePr w:type="firstRow">
      <w:rPr>
        <w:b/>
        <w:bCs/>
        <w:color w:val="FFFFFF" w:themeColor="background1"/>
      </w:rPr>
      <w:tblPr/>
      <w:tcPr>
        <w:shd w:val="clear" w:color="auto" w:fill="005AAA" w:themeFill="accent3"/>
      </w:tcPr>
    </w:tblStylePr>
    <w:tblStylePr w:type="lastRow">
      <w:rPr>
        <w:b/>
        <w:bCs/>
      </w:rPr>
      <w:tblPr/>
      <w:tcPr>
        <w:tcBorders>
          <w:top w:val="double" w:sz="4" w:space="0" w:color="005AAA"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5AAA" w:themeColor="accent3"/>
          <w:right w:val="single" w:sz="4" w:space="0" w:color="005AAA" w:themeColor="accent3"/>
        </w:tcBorders>
      </w:tcPr>
    </w:tblStylePr>
    <w:tblStylePr w:type="band1Horz">
      <w:tblPr/>
      <w:tcPr>
        <w:tcBorders>
          <w:top w:val="single" w:sz="4" w:space="0" w:color="005AAA" w:themeColor="accent3"/>
          <w:bottom w:val="single" w:sz="4" w:space="0" w:color="005AAA"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5AAA" w:themeColor="accent3"/>
          <w:left w:val="nil"/>
        </w:tcBorders>
      </w:tcPr>
    </w:tblStylePr>
    <w:tblStylePr w:type="swCell">
      <w:tblPr/>
      <w:tcPr>
        <w:tcBorders>
          <w:top w:val="double" w:sz="4" w:space="0" w:color="005AAA" w:themeColor="accent3"/>
          <w:right w:val="nil"/>
        </w:tcBorders>
      </w:tcPr>
    </w:tblStylePr>
  </w:style>
  <w:style w:type="table" w:styleId="3-40">
    <w:name w:val="List Table 3 Accent 4"/>
    <w:basedOn w:val="a3"/>
    <w:uiPriority w:val="99"/>
    <w:rsid w:val="00AA6C16"/>
    <w:rPr>
      <w:sz w:val="22"/>
      <w:szCs w:val="22"/>
      <w:lang w:eastAsia="en-US"/>
    </w:rPr>
    <w:tblPr>
      <w:tblStyleRowBandSize w:val="1"/>
      <w:tblStyleColBandSize w:val="1"/>
      <w:tblBorders>
        <w:top w:val="single" w:sz="4" w:space="0" w:color="32A4A0" w:themeColor="accent4"/>
        <w:left w:val="single" w:sz="4" w:space="0" w:color="32A4A0" w:themeColor="accent4"/>
        <w:bottom w:val="single" w:sz="4" w:space="0" w:color="32A4A0" w:themeColor="accent4"/>
        <w:right w:val="single" w:sz="4" w:space="0" w:color="32A4A0" w:themeColor="accent4"/>
      </w:tblBorders>
    </w:tblPr>
    <w:tblStylePr w:type="firstRow">
      <w:rPr>
        <w:b/>
        <w:bCs/>
        <w:color w:val="FFFFFF" w:themeColor="background1"/>
      </w:rPr>
      <w:tblPr/>
      <w:tcPr>
        <w:shd w:val="clear" w:color="auto" w:fill="32A4A0" w:themeFill="accent4"/>
      </w:tcPr>
    </w:tblStylePr>
    <w:tblStylePr w:type="lastRow">
      <w:rPr>
        <w:b/>
        <w:bCs/>
      </w:rPr>
      <w:tblPr/>
      <w:tcPr>
        <w:tcBorders>
          <w:top w:val="double" w:sz="4" w:space="0" w:color="32A4A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32A4A0" w:themeColor="accent4"/>
          <w:right w:val="single" w:sz="4" w:space="0" w:color="32A4A0" w:themeColor="accent4"/>
        </w:tcBorders>
      </w:tcPr>
    </w:tblStylePr>
    <w:tblStylePr w:type="band1Horz">
      <w:tblPr/>
      <w:tcPr>
        <w:tcBorders>
          <w:top w:val="single" w:sz="4" w:space="0" w:color="32A4A0" w:themeColor="accent4"/>
          <w:bottom w:val="single" w:sz="4" w:space="0" w:color="32A4A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32A4A0" w:themeColor="accent4"/>
          <w:left w:val="nil"/>
        </w:tcBorders>
      </w:tcPr>
    </w:tblStylePr>
    <w:tblStylePr w:type="swCell">
      <w:tblPr/>
      <w:tcPr>
        <w:tcBorders>
          <w:top w:val="double" w:sz="4" w:space="0" w:color="32A4A0" w:themeColor="accent4"/>
          <w:right w:val="nil"/>
        </w:tcBorders>
      </w:tcPr>
    </w:tblStylePr>
  </w:style>
  <w:style w:type="table" w:styleId="3-50">
    <w:name w:val="List Table 3 Accent 5"/>
    <w:basedOn w:val="a3"/>
    <w:uiPriority w:val="99"/>
    <w:rsid w:val="00AA6C16"/>
    <w:rPr>
      <w:sz w:val="22"/>
      <w:szCs w:val="22"/>
      <w:lang w:eastAsia="en-US"/>
    </w:rPr>
    <w:tblPr>
      <w:tblStyleRowBandSize w:val="1"/>
      <w:tblStyleColBandSize w:val="1"/>
      <w:tblBorders>
        <w:top w:val="single" w:sz="4" w:space="0" w:color="C83C96" w:themeColor="accent5"/>
        <w:left w:val="single" w:sz="4" w:space="0" w:color="C83C96" w:themeColor="accent5"/>
        <w:bottom w:val="single" w:sz="4" w:space="0" w:color="C83C96" w:themeColor="accent5"/>
        <w:right w:val="single" w:sz="4" w:space="0" w:color="C83C96" w:themeColor="accent5"/>
      </w:tblBorders>
    </w:tblPr>
    <w:tblStylePr w:type="firstRow">
      <w:rPr>
        <w:b/>
        <w:bCs/>
        <w:color w:val="FFFFFF" w:themeColor="background1"/>
      </w:rPr>
      <w:tblPr/>
      <w:tcPr>
        <w:shd w:val="clear" w:color="auto" w:fill="C83C96" w:themeFill="accent5"/>
      </w:tcPr>
    </w:tblStylePr>
    <w:tblStylePr w:type="lastRow">
      <w:rPr>
        <w:b/>
        <w:bCs/>
      </w:rPr>
      <w:tblPr/>
      <w:tcPr>
        <w:tcBorders>
          <w:top w:val="double" w:sz="4" w:space="0" w:color="C83C9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83C96" w:themeColor="accent5"/>
          <w:right w:val="single" w:sz="4" w:space="0" w:color="C83C96" w:themeColor="accent5"/>
        </w:tcBorders>
      </w:tcPr>
    </w:tblStylePr>
    <w:tblStylePr w:type="band1Horz">
      <w:tblPr/>
      <w:tcPr>
        <w:tcBorders>
          <w:top w:val="single" w:sz="4" w:space="0" w:color="C83C96" w:themeColor="accent5"/>
          <w:bottom w:val="single" w:sz="4" w:space="0" w:color="C83C9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83C96" w:themeColor="accent5"/>
          <w:left w:val="nil"/>
        </w:tcBorders>
      </w:tcPr>
    </w:tblStylePr>
    <w:tblStylePr w:type="swCell">
      <w:tblPr/>
      <w:tcPr>
        <w:tcBorders>
          <w:top w:val="double" w:sz="4" w:space="0" w:color="C83C96" w:themeColor="accent5"/>
          <w:right w:val="nil"/>
        </w:tcBorders>
      </w:tcPr>
    </w:tblStylePr>
  </w:style>
  <w:style w:type="table" w:styleId="3-60">
    <w:name w:val="List Table 3 Accent 6"/>
    <w:basedOn w:val="a3"/>
    <w:uiPriority w:val="99"/>
    <w:rsid w:val="00AA6C16"/>
    <w:rPr>
      <w:sz w:val="22"/>
      <w:szCs w:val="22"/>
      <w:lang w:eastAsia="en-US"/>
    </w:rPr>
    <w:tblPr>
      <w:tblStyleRowBandSize w:val="1"/>
      <w:tblStyleColBandSize w:val="1"/>
      <w:tblBorders>
        <w:top w:val="single" w:sz="4" w:space="0" w:color="4BA046" w:themeColor="accent6"/>
        <w:left w:val="single" w:sz="4" w:space="0" w:color="4BA046" w:themeColor="accent6"/>
        <w:bottom w:val="single" w:sz="4" w:space="0" w:color="4BA046" w:themeColor="accent6"/>
        <w:right w:val="single" w:sz="4" w:space="0" w:color="4BA046" w:themeColor="accent6"/>
      </w:tblBorders>
    </w:tblPr>
    <w:tblStylePr w:type="firstRow">
      <w:rPr>
        <w:b/>
        <w:bCs/>
        <w:color w:val="FFFFFF" w:themeColor="background1"/>
      </w:rPr>
      <w:tblPr/>
      <w:tcPr>
        <w:shd w:val="clear" w:color="auto" w:fill="4BA046" w:themeFill="accent6"/>
      </w:tcPr>
    </w:tblStylePr>
    <w:tblStylePr w:type="lastRow">
      <w:rPr>
        <w:b/>
        <w:bCs/>
      </w:rPr>
      <w:tblPr/>
      <w:tcPr>
        <w:tcBorders>
          <w:top w:val="double" w:sz="4" w:space="0" w:color="4BA0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046" w:themeColor="accent6"/>
          <w:right w:val="single" w:sz="4" w:space="0" w:color="4BA046" w:themeColor="accent6"/>
        </w:tcBorders>
      </w:tcPr>
    </w:tblStylePr>
    <w:tblStylePr w:type="band1Horz">
      <w:tblPr/>
      <w:tcPr>
        <w:tcBorders>
          <w:top w:val="single" w:sz="4" w:space="0" w:color="4BA046" w:themeColor="accent6"/>
          <w:bottom w:val="single" w:sz="4" w:space="0" w:color="4BA0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046" w:themeColor="accent6"/>
          <w:left w:val="nil"/>
        </w:tcBorders>
      </w:tcPr>
    </w:tblStylePr>
    <w:tblStylePr w:type="swCell">
      <w:tblPr/>
      <w:tcPr>
        <w:tcBorders>
          <w:top w:val="double" w:sz="4" w:space="0" w:color="4BA046" w:themeColor="accent6"/>
          <w:right w:val="nil"/>
        </w:tcBorders>
      </w:tcPr>
    </w:tblStylePr>
  </w:style>
  <w:style w:type="table" w:styleId="47">
    <w:name w:val="List Table 4"/>
    <w:basedOn w:val="a3"/>
    <w:uiPriority w:val="99"/>
    <w:rsid w:val="00AA6C16"/>
    <w:rPr>
      <w:sz w:val="22"/>
      <w:szCs w:val="22"/>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4-10">
    <w:name w:val="List Table 4 Accent 1"/>
    <w:basedOn w:val="a3"/>
    <w:uiPriority w:val="99"/>
    <w:rsid w:val="00AA6C16"/>
    <w:rPr>
      <w:sz w:val="22"/>
      <w:szCs w:val="22"/>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tblBorders>
    </w:tblPr>
    <w:tblStylePr w:type="firstRow">
      <w:rPr>
        <w:b/>
        <w:bCs/>
        <w:color w:val="FFFFFF" w:themeColor="background1"/>
      </w:rPr>
      <w:tblPr/>
      <w:tcPr>
        <w:tcBorders>
          <w:top w:val="single" w:sz="4" w:space="0" w:color="E61E28" w:themeColor="accent1"/>
          <w:left w:val="single" w:sz="4" w:space="0" w:color="E61E28" w:themeColor="accent1"/>
          <w:bottom w:val="single" w:sz="4" w:space="0" w:color="E61E28" w:themeColor="accent1"/>
          <w:right w:val="single" w:sz="4" w:space="0" w:color="E61E28" w:themeColor="accent1"/>
          <w:insideH w:val="nil"/>
        </w:tcBorders>
        <w:shd w:val="clear" w:color="auto" w:fill="E61E28" w:themeFill="accent1"/>
      </w:tcPr>
    </w:tblStylePr>
    <w:tblStylePr w:type="lastRow">
      <w:rPr>
        <w:b/>
        <w:bCs/>
      </w:rPr>
      <w:tblPr/>
      <w:tcPr>
        <w:tcBorders>
          <w:top w:val="double" w:sz="4" w:space="0" w:color="F0787D" w:themeColor="accent1" w:themeTint="99"/>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4-20">
    <w:name w:val="List Table 4 Accent 2"/>
    <w:basedOn w:val="a3"/>
    <w:uiPriority w:val="99"/>
    <w:rsid w:val="00AA6C16"/>
    <w:rPr>
      <w:sz w:val="22"/>
      <w:szCs w:val="22"/>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tblBorders>
    </w:tblPr>
    <w:tblStylePr w:type="firstRow">
      <w:rPr>
        <w:b/>
        <w:bCs/>
        <w:color w:val="FFFFFF" w:themeColor="background1"/>
      </w:rPr>
      <w:tblPr/>
      <w:tcPr>
        <w:tcBorders>
          <w:top w:val="single" w:sz="4" w:space="0" w:color="7D4196" w:themeColor="accent2"/>
          <w:left w:val="single" w:sz="4" w:space="0" w:color="7D4196" w:themeColor="accent2"/>
          <w:bottom w:val="single" w:sz="4" w:space="0" w:color="7D4196" w:themeColor="accent2"/>
          <w:right w:val="single" w:sz="4" w:space="0" w:color="7D4196" w:themeColor="accent2"/>
          <w:insideH w:val="nil"/>
        </w:tcBorders>
        <w:shd w:val="clear" w:color="auto" w:fill="7D4196" w:themeFill="accent2"/>
      </w:tcPr>
    </w:tblStylePr>
    <w:tblStylePr w:type="lastRow">
      <w:rPr>
        <w:b/>
        <w:bCs/>
      </w:rPr>
      <w:tblPr/>
      <w:tcPr>
        <w:tcBorders>
          <w:top w:val="double" w:sz="4" w:space="0" w:color="B483C9" w:themeColor="accent2" w:themeTint="99"/>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4-30">
    <w:name w:val="List Table 4 Accent 3"/>
    <w:basedOn w:val="a3"/>
    <w:uiPriority w:val="99"/>
    <w:rsid w:val="00AA6C16"/>
    <w:rPr>
      <w:sz w:val="22"/>
      <w:szCs w:val="22"/>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tblBorders>
    </w:tblPr>
    <w:tblStylePr w:type="firstRow">
      <w:rPr>
        <w:b/>
        <w:bCs/>
        <w:color w:val="FFFFFF" w:themeColor="background1"/>
      </w:rPr>
      <w:tblPr/>
      <w:tcPr>
        <w:tcBorders>
          <w:top w:val="single" w:sz="4" w:space="0" w:color="005AAA" w:themeColor="accent3"/>
          <w:left w:val="single" w:sz="4" w:space="0" w:color="005AAA" w:themeColor="accent3"/>
          <w:bottom w:val="single" w:sz="4" w:space="0" w:color="005AAA" w:themeColor="accent3"/>
          <w:right w:val="single" w:sz="4" w:space="0" w:color="005AAA" w:themeColor="accent3"/>
          <w:insideH w:val="nil"/>
        </w:tcBorders>
        <w:shd w:val="clear" w:color="auto" w:fill="005AAA" w:themeFill="accent3"/>
      </w:tcPr>
    </w:tblStylePr>
    <w:tblStylePr w:type="lastRow">
      <w:rPr>
        <w:b/>
        <w:bCs/>
      </w:rPr>
      <w:tblPr/>
      <w:tcPr>
        <w:tcBorders>
          <w:top w:val="doub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4-40">
    <w:name w:val="List Table 4 Accent 4"/>
    <w:basedOn w:val="a3"/>
    <w:uiPriority w:val="99"/>
    <w:rsid w:val="00AA6C16"/>
    <w:rPr>
      <w:sz w:val="22"/>
      <w:szCs w:val="22"/>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tblBorders>
    </w:tblPr>
    <w:tblStylePr w:type="firstRow">
      <w:rPr>
        <w:b/>
        <w:bCs/>
        <w:color w:val="FFFFFF" w:themeColor="background1"/>
      </w:rPr>
      <w:tblPr/>
      <w:tcPr>
        <w:tcBorders>
          <w:top w:val="single" w:sz="4" w:space="0" w:color="32A4A0" w:themeColor="accent4"/>
          <w:left w:val="single" w:sz="4" w:space="0" w:color="32A4A0" w:themeColor="accent4"/>
          <w:bottom w:val="single" w:sz="4" w:space="0" w:color="32A4A0" w:themeColor="accent4"/>
          <w:right w:val="single" w:sz="4" w:space="0" w:color="32A4A0" w:themeColor="accent4"/>
          <w:insideH w:val="nil"/>
        </w:tcBorders>
        <w:shd w:val="clear" w:color="auto" w:fill="32A4A0" w:themeFill="accent4"/>
      </w:tcPr>
    </w:tblStylePr>
    <w:tblStylePr w:type="lastRow">
      <w:rPr>
        <w:b/>
        <w:bCs/>
      </w:rPr>
      <w:tblPr/>
      <w:tcPr>
        <w:tcBorders>
          <w:top w:val="double" w:sz="4" w:space="0" w:color="76D5D2" w:themeColor="accent4" w:themeTint="99"/>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4-50">
    <w:name w:val="List Table 4 Accent 5"/>
    <w:basedOn w:val="a3"/>
    <w:uiPriority w:val="99"/>
    <w:rsid w:val="00AA6C16"/>
    <w:rPr>
      <w:sz w:val="22"/>
      <w:szCs w:val="22"/>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tblBorders>
    </w:tblPr>
    <w:tblStylePr w:type="firstRow">
      <w:rPr>
        <w:b/>
        <w:bCs/>
        <w:color w:val="FFFFFF" w:themeColor="background1"/>
      </w:rPr>
      <w:tblPr/>
      <w:tcPr>
        <w:tcBorders>
          <w:top w:val="single" w:sz="4" w:space="0" w:color="C83C96" w:themeColor="accent5"/>
          <w:left w:val="single" w:sz="4" w:space="0" w:color="C83C96" w:themeColor="accent5"/>
          <w:bottom w:val="single" w:sz="4" w:space="0" w:color="C83C96" w:themeColor="accent5"/>
          <w:right w:val="single" w:sz="4" w:space="0" w:color="C83C96" w:themeColor="accent5"/>
          <w:insideH w:val="nil"/>
        </w:tcBorders>
        <w:shd w:val="clear" w:color="auto" w:fill="C83C96" w:themeFill="accent5"/>
      </w:tcPr>
    </w:tblStylePr>
    <w:tblStylePr w:type="lastRow">
      <w:rPr>
        <w:b/>
        <w:bCs/>
      </w:rPr>
      <w:tblPr/>
      <w:tcPr>
        <w:tcBorders>
          <w:top w:val="double" w:sz="4" w:space="0" w:color="DE8ABF" w:themeColor="accent5" w:themeTint="99"/>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4-60">
    <w:name w:val="List Table 4 Accent 6"/>
    <w:basedOn w:val="a3"/>
    <w:uiPriority w:val="99"/>
    <w:rsid w:val="00AA6C16"/>
    <w:rPr>
      <w:sz w:val="22"/>
      <w:szCs w:val="22"/>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tblBorders>
    </w:tblPr>
    <w:tblStylePr w:type="firstRow">
      <w:rPr>
        <w:b/>
        <w:bCs/>
        <w:color w:val="FFFFFF" w:themeColor="background1"/>
      </w:rPr>
      <w:tblPr/>
      <w:tcPr>
        <w:tcBorders>
          <w:top w:val="single" w:sz="4" w:space="0" w:color="4BA046" w:themeColor="accent6"/>
          <w:left w:val="single" w:sz="4" w:space="0" w:color="4BA046" w:themeColor="accent6"/>
          <w:bottom w:val="single" w:sz="4" w:space="0" w:color="4BA046" w:themeColor="accent6"/>
          <w:right w:val="single" w:sz="4" w:space="0" w:color="4BA046" w:themeColor="accent6"/>
          <w:insideH w:val="nil"/>
        </w:tcBorders>
        <w:shd w:val="clear" w:color="auto" w:fill="4BA046" w:themeFill="accent6"/>
      </w:tcPr>
    </w:tblStylePr>
    <w:tblStylePr w:type="lastRow">
      <w:rPr>
        <w:b/>
        <w:bCs/>
      </w:rPr>
      <w:tblPr/>
      <w:tcPr>
        <w:tcBorders>
          <w:top w:val="double" w:sz="4" w:space="0" w:color="8DCB8A" w:themeColor="accent6" w:themeTint="99"/>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57">
    <w:name w:val="List Table 5 Dark"/>
    <w:basedOn w:val="a3"/>
    <w:uiPriority w:val="99"/>
    <w:rsid w:val="00AA6C16"/>
    <w:rPr>
      <w:color w:val="FFFFFF" w:themeColor="background1"/>
      <w:sz w:val="22"/>
      <w:szCs w:val="22"/>
      <w:lang w:eastAsia="en-US"/>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5-10">
    <w:name w:val="List Table 5 Dark Accent 1"/>
    <w:basedOn w:val="a3"/>
    <w:uiPriority w:val="99"/>
    <w:rsid w:val="00AA6C16"/>
    <w:rPr>
      <w:color w:val="FFFFFF" w:themeColor="background1"/>
      <w:sz w:val="22"/>
      <w:szCs w:val="22"/>
      <w:lang w:eastAsia="en-US"/>
    </w:rPr>
    <w:tblPr>
      <w:tblStyleRowBandSize w:val="1"/>
      <w:tblStyleColBandSize w:val="1"/>
      <w:tblBorders>
        <w:top w:val="single" w:sz="24" w:space="0" w:color="E61E28" w:themeColor="accent1"/>
        <w:left w:val="single" w:sz="24" w:space="0" w:color="E61E28" w:themeColor="accent1"/>
        <w:bottom w:val="single" w:sz="24" w:space="0" w:color="E61E28" w:themeColor="accent1"/>
        <w:right w:val="single" w:sz="24" w:space="0" w:color="E61E28" w:themeColor="accent1"/>
      </w:tblBorders>
    </w:tblPr>
    <w:tcPr>
      <w:shd w:val="clear" w:color="auto" w:fill="E61E28"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5-20">
    <w:name w:val="List Table 5 Dark Accent 2"/>
    <w:basedOn w:val="a3"/>
    <w:uiPriority w:val="99"/>
    <w:rsid w:val="00AA6C16"/>
    <w:rPr>
      <w:color w:val="FFFFFF" w:themeColor="background1"/>
      <w:sz w:val="22"/>
      <w:szCs w:val="22"/>
      <w:lang w:eastAsia="en-US"/>
    </w:rPr>
    <w:tblPr>
      <w:tblStyleRowBandSize w:val="1"/>
      <w:tblStyleColBandSize w:val="1"/>
      <w:tblBorders>
        <w:top w:val="single" w:sz="24" w:space="0" w:color="7D4196" w:themeColor="accent2"/>
        <w:left w:val="single" w:sz="24" w:space="0" w:color="7D4196" w:themeColor="accent2"/>
        <w:bottom w:val="single" w:sz="24" w:space="0" w:color="7D4196" w:themeColor="accent2"/>
        <w:right w:val="single" w:sz="24" w:space="0" w:color="7D4196" w:themeColor="accent2"/>
      </w:tblBorders>
    </w:tblPr>
    <w:tcPr>
      <w:shd w:val="clear" w:color="auto" w:fill="7D4196"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5-30">
    <w:name w:val="List Table 5 Dark Accent 3"/>
    <w:basedOn w:val="a3"/>
    <w:uiPriority w:val="99"/>
    <w:rsid w:val="00AA6C16"/>
    <w:rPr>
      <w:color w:val="FFFFFF" w:themeColor="background1"/>
      <w:sz w:val="22"/>
      <w:szCs w:val="22"/>
      <w:lang w:eastAsia="en-US"/>
    </w:rPr>
    <w:tblPr>
      <w:tblStyleRowBandSize w:val="1"/>
      <w:tblStyleColBandSize w:val="1"/>
      <w:tblBorders>
        <w:top w:val="single" w:sz="24" w:space="0" w:color="005AAA" w:themeColor="accent3"/>
        <w:left w:val="single" w:sz="24" w:space="0" w:color="005AAA" w:themeColor="accent3"/>
        <w:bottom w:val="single" w:sz="24" w:space="0" w:color="005AAA" w:themeColor="accent3"/>
        <w:right w:val="single" w:sz="24" w:space="0" w:color="005AAA" w:themeColor="accent3"/>
      </w:tblBorders>
    </w:tblPr>
    <w:tcPr>
      <w:shd w:val="clear" w:color="auto" w:fill="005AAA"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5-40">
    <w:name w:val="List Table 5 Dark Accent 4"/>
    <w:basedOn w:val="a3"/>
    <w:uiPriority w:val="99"/>
    <w:rsid w:val="00AA6C16"/>
    <w:rPr>
      <w:color w:val="FFFFFF" w:themeColor="background1"/>
      <w:sz w:val="22"/>
      <w:szCs w:val="22"/>
      <w:lang w:eastAsia="en-US"/>
    </w:rPr>
    <w:tblPr>
      <w:tblStyleRowBandSize w:val="1"/>
      <w:tblStyleColBandSize w:val="1"/>
      <w:tblBorders>
        <w:top w:val="single" w:sz="24" w:space="0" w:color="32A4A0" w:themeColor="accent4"/>
        <w:left w:val="single" w:sz="24" w:space="0" w:color="32A4A0" w:themeColor="accent4"/>
        <w:bottom w:val="single" w:sz="24" w:space="0" w:color="32A4A0" w:themeColor="accent4"/>
        <w:right w:val="single" w:sz="24" w:space="0" w:color="32A4A0" w:themeColor="accent4"/>
      </w:tblBorders>
    </w:tblPr>
    <w:tcPr>
      <w:shd w:val="clear" w:color="auto" w:fill="32A4A0"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5-50">
    <w:name w:val="List Table 5 Dark Accent 5"/>
    <w:basedOn w:val="a3"/>
    <w:uiPriority w:val="99"/>
    <w:rsid w:val="00AA6C16"/>
    <w:rPr>
      <w:color w:val="FFFFFF" w:themeColor="background1"/>
      <w:sz w:val="22"/>
      <w:szCs w:val="22"/>
      <w:lang w:eastAsia="en-US"/>
    </w:rPr>
    <w:tblPr>
      <w:tblStyleRowBandSize w:val="1"/>
      <w:tblStyleColBandSize w:val="1"/>
      <w:tblBorders>
        <w:top w:val="single" w:sz="24" w:space="0" w:color="C83C96" w:themeColor="accent5"/>
        <w:left w:val="single" w:sz="24" w:space="0" w:color="C83C96" w:themeColor="accent5"/>
        <w:bottom w:val="single" w:sz="24" w:space="0" w:color="C83C96" w:themeColor="accent5"/>
        <w:right w:val="single" w:sz="24" w:space="0" w:color="C83C96" w:themeColor="accent5"/>
      </w:tblBorders>
    </w:tblPr>
    <w:tcPr>
      <w:shd w:val="clear" w:color="auto" w:fill="C83C9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5-60">
    <w:name w:val="List Table 5 Dark Accent 6"/>
    <w:basedOn w:val="a3"/>
    <w:uiPriority w:val="99"/>
    <w:rsid w:val="00AA6C16"/>
    <w:rPr>
      <w:color w:val="FFFFFF" w:themeColor="background1"/>
      <w:sz w:val="22"/>
      <w:szCs w:val="22"/>
      <w:lang w:eastAsia="en-US"/>
    </w:rPr>
    <w:tblPr>
      <w:tblStyleRowBandSize w:val="1"/>
      <w:tblStyleColBandSize w:val="1"/>
      <w:tblBorders>
        <w:top w:val="single" w:sz="24" w:space="0" w:color="4BA046" w:themeColor="accent6"/>
        <w:left w:val="single" w:sz="24" w:space="0" w:color="4BA046" w:themeColor="accent6"/>
        <w:bottom w:val="single" w:sz="24" w:space="0" w:color="4BA046" w:themeColor="accent6"/>
        <w:right w:val="single" w:sz="24" w:space="0" w:color="4BA046" w:themeColor="accent6"/>
      </w:tblBorders>
    </w:tblPr>
    <w:tcPr>
      <w:shd w:val="clear" w:color="auto" w:fill="4BA0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63">
    <w:name w:val="List Table 6 Colorful"/>
    <w:basedOn w:val="a3"/>
    <w:uiPriority w:val="99"/>
    <w:rsid w:val="00AA6C16"/>
    <w:rPr>
      <w:color w:val="000000" w:themeColor="text1"/>
      <w:sz w:val="22"/>
      <w:szCs w:val="22"/>
      <w:lang w:eastAsia="en-US"/>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6-10">
    <w:name w:val="List Table 6 Colorful Accent 1"/>
    <w:basedOn w:val="a3"/>
    <w:uiPriority w:val="99"/>
    <w:rsid w:val="00AA6C16"/>
    <w:rPr>
      <w:color w:val="AF131A" w:themeColor="accent1" w:themeShade="BF"/>
      <w:sz w:val="22"/>
      <w:szCs w:val="22"/>
      <w:lang w:eastAsia="en-US"/>
    </w:rPr>
    <w:tblPr>
      <w:tblStyleRowBandSize w:val="1"/>
      <w:tblStyleColBandSize w:val="1"/>
      <w:tblBorders>
        <w:top w:val="single" w:sz="4" w:space="0" w:color="E61E28" w:themeColor="accent1"/>
        <w:bottom w:val="single" w:sz="4" w:space="0" w:color="E61E28" w:themeColor="accent1"/>
      </w:tblBorders>
    </w:tblPr>
    <w:tblStylePr w:type="firstRow">
      <w:rPr>
        <w:b/>
        <w:bCs/>
      </w:rPr>
      <w:tblPr/>
      <w:tcPr>
        <w:tcBorders>
          <w:bottom w:val="single" w:sz="4" w:space="0" w:color="E61E28" w:themeColor="accent1"/>
        </w:tcBorders>
      </w:tcPr>
    </w:tblStylePr>
    <w:tblStylePr w:type="lastRow">
      <w:rPr>
        <w:b/>
        <w:bCs/>
      </w:rPr>
      <w:tblPr/>
      <w:tcPr>
        <w:tcBorders>
          <w:top w:val="double" w:sz="4" w:space="0" w:color="E61E28" w:themeColor="accent1"/>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6-20">
    <w:name w:val="List Table 6 Colorful Accent 2"/>
    <w:basedOn w:val="a3"/>
    <w:uiPriority w:val="99"/>
    <w:rsid w:val="00AA6C16"/>
    <w:rPr>
      <w:color w:val="5D3070" w:themeColor="accent2" w:themeShade="BF"/>
      <w:sz w:val="22"/>
      <w:szCs w:val="22"/>
      <w:lang w:eastAsia="en-US"/>
    </w:rPr>
    <w:tblPr>
      <w:tblStyleRowBandSize w:val="1"/>
      <w:tblStyleColBandSize w:val="1"/>
      <w:tblBorders>
        <w:top w:val="single" w:sz="4" w:space="0" w:color="7D4196" w:themeColor="accent2"/>
        <w:bottom w:val="single" w:sz="4" w:space="0" w:color="7D4196" w:themeColor="accent2"/>
      </w:tblBorders>
    </w:tblPr>
    <w:tblStylePr w:type="firstRow">
      <w:rPr>
        <w:b/>
        <w:bCs/>
      </w:rPr>
      <w:tblPr/>
      <w:tcPr>
        <w:tcBorders>
          <w:bottom w:val="single" w:sz="4" w:space="0" w:color="7D4196" w:themeColor="accent2"/>
        </w:tcBorders>
      </w:tcPr>
    </w:tblStylePr>
    <w:tblStylePr w:type="lastRow">
      <w:rPr>
        <w:b/>
        <w:bCs/>
      </w:rPr>
      <w:tblPr/>
      <w:tcPr>
        <w:tcBorders>
          <w:top w:val="double" w:sz="4" w:space="0" w:color="7D4196" w:themeColor="accent2"/>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6-30">
    <w:name w:val="List Table 6 Colorful Accent 3"/>
    <w:basedOn w:val="a3"/>
    <w:uiPriority w:val="99"/>
    <w:rsid w:val="00AA6C16"/>
    <w:rPr>
      <w:color w:val="00437F" w:themeColor="accent3" w:themeShade="BF"/>
      <w:sz w:val="22"/>
      <w:szCs w:val="22"/>
      <w:lang w:eastAsia="en-US"/>
    </w:rPr>
    <w:tblPr>
      <w:tblStyleRowBandSize w:val="1"/>
      <w:tblStyleColBandSize w:val="1"/>
      <w:tblBorders>
        <w:top w:val="single" w:sz="4" w:space="0" w:color="005AAA" w:themeColor="accent3"/>
        <w:bottom w:val="single" w:sz="4" w:space="0" w:color="005AAA" w:themeColor="accent3"/>
      </w:tblBorders>
    </w:tblPr>
    <w:tblStylePr w:type="firstRow">
      <w:rPr>
        <w:b/>
        <w:bCs/>
      </w:rPr>
      <w:tblPr/>
      <w:tcPr>
        <w:tcBorders>
          <w:bottom w:val="single" w:sz="4" w:space="0" w:color="005AAA" w:themeColor="accent3"/>
        </w:tcBorders>
      </w:tcPr>
    </w:tblStylePr>
    <w:tblStylePr w:type="lastRow">
      <w:rPr>
        <w:b/>
        <w:bCs/>
      </w:rPr>
      <w:tblPr/>
      <w:tcPr>
        <w:tcBorders>
          <w:top w:val="double" w:sz="4" w:space="0" w:color="005AAA" w:themeColor="accent3"/>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6-40">
    <w:name w:val="List Table 6 Colorful Accent 4"/>
    <w:basedOn w:val="a3"/>
    <w:uiPriority w:val="99"/>
    <w:rsid w:val="00AA6C16"/>
    <w:rPr>
      <w:color w:val="257A77" w:themeColor="accent4" w:themeShade="BF"/>
      <w:sz w:val="22"/>
      <w:szCs w:val="22"/>
      <w:lang w:eastAsia="en-US"/>
    </w:rPr>
    <w:tblPr>
      <w:tblStyleRowBandSize w:val="1"/>
      <w:tblStyleColBandSize w:val="1"/>
      <w:tblBorders>
        <w:top w:val="single" w:sz="4" w:space="0" w:color="32A4A0" w:themeColor="accent4"/>
        <w:bottom w:val="single" w:sz="4" w:space="0" w:color="32A4A0" w:themeColor="accent4"/>
      </w:tblBorders>
    </w:tblPr>
    <w:tblStylePr w:type="firstRow">
      <w:rPr>
        <w:b/>
        <w:bCs/>
      </w:rPr>
      <w:tblPr/>
      <w:tcPr>
        <w:tcBorders>
          <w:bottom w:val="single" w:sz="4" w:space="0" w:color="32A4A0" w:themeColor="accent4"/>
        </w:tcBorders>
      </w:tcPr>
    </w:tblStylePr>
    <w:tblStylePr w:type="lastRow">
      <w:rPr>
        <w:b/>
        <w:bCs/>
      </w:rPr>
      <w:tblPr/>
      <w:tcPr>
        <w:tcBorders>
          <w:top w:val="double" w:sz="4" w:space="0" w:color="32A4A0" w:themeColor="accent4"/>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6-50">
    <w:name w:val="List Table 6 Colorful Accent 5"/>
    <w:basedOn w:val="a3"/>
    <w:uiPriority w:val="99"/>
    <w:rsid w:val="00AA6C16"/>
    <w:rPr>
      <w:color w:val="972B70" w:themeColor="accent5" w:themeShade="BF"/>
      <w:sz w:val="22"/>
      <w:szCs w:val="22"/>
      <w:lang w:eastAsia="en-US"/>
    </w:rPr>
    <w:tblPr>
      <w:tblStyleRowBandSize w:val="1"/>
      <w:tblStyleColBandSize w:val="1"/>
      <w:tblBorders>
        <w:top w:val="single" w:sz="4" w:space="0" w:color="C83C96" w:themeColor="accent5"/>
        <w:bottom w:val="single" w:sz="4" w:space="0" w:color="C83C96" w:themeColor="accent5"/>
      </w:tblBorders>
    </w:tblPr>
    <w:tblStylePr w:type="firstRow">
      <w:rPr>
        <w:b/>
        <w:bCs/>
      </w:rPr>
      <w:tblPr/>
      <w:tcPr>
        <w:tcBorders>
          <w:bottom w:val="single" w:sz="4" w:space="0" w:color="C83C96" w:themeColor="accent5"/>
        </w:tcBorders>
      </w:tcPr>
    </w:tblStylePr>
    <w:tblStylePr w:type="lastRow">
      <w:rPr>
        <w:b/>
        <w:bCs/>
      </w:rPr>
      <w:tblPr/>
      <w:tcPr>
        <w:tcBorders>
          <w:top w:val="double" w:sz="4" w:space="0" w:color="C83C96" w:themeColor="accent5"/>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6-60">
    <w:name w:val="List Table 6 Colorful Accent 6"/>
    <w:basedOn w:val="a3"/>
    <w:uiPriority w:val="99"/>
    <w:rsid w:val="00AA6C16"/>
    <w:rPr>
      <w:color w:val="387734" w:themeColor="accent6" w:themeShade="BF"/>
      <w:sz w:val="22"/>
      <w:szCs w:val="22"/>
      <w:lang w:eastAsia="en-US"/>
    </w:rPr>
    <w:tblPr>
      <w:tblStyleRowBandSize w:val="1"/>
      <w:tblStyleColBandSize w:val="1"/>
      <w:tblBorders>
        <w:top w:val="single" w:sz="4" w:space="0" w:color="4BA046" w:themeColor="accent6"/>
        <w:bottom w:val="single" w:sz="4" w:space="0" w:color="4BA046" w:themeColor="accent6"/>
      </w:tblBorders>
    </w:tblPr>
    <w:tblStylePr w:type="firstRow">
      <w:rPr>
        <w:b/>
        <w:bCs/>
      </w:rPr>
      <w:tblPr/>
      <w:tcPr>
        <w:tcBorders>
          <w:bottom w:val="single" w:sz="4" w:space="0" w:color="4BA046" w:themeColor="accent6"/>
        </w:tcBorders>
      </w:tcPr>
    </w:tblStylePr>
    <w:tblStylePr w:type="lastRow">
      <w:rPr>
        <w:b/>
        <w:bCs/>
      </w:rPr>
      <w:tblPr/>
      <w:tcPr>
        <w:tcBorders>
          <w:top w:val="double" w:sz="4" w:space="0" w:color="4BA046" w:themeColor="accent6"/>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73">
    <w:name w:val="List Table 7 Colorful"/>
    <w:basedOn w:val="a3"/>
    <w:uiPriority w:val="99"/>
    <w:rsid w:val="00AA6C16"/>
    <w:rPr>
      <w:color w:val="000000" w:themeColor="text1"/>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7-10">
    <w:name w:val="List Table 7 Colorful Accent 1"/>
    <w:basedOn w:val="a3"/>
    <w:uiPriority w:val="99"/>
    <w:rsid w:val="00AA6C16"/>
    <w:rPr>
      <w:color w:val="AF131A" w:themeColor="accent1" w:themeShade="BF"/>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61E28"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61E28"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61E28"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61E28" w:themeColor="accent1"/>
        </w:tcBorders>
        <w:shd w:val="clear" w:color="auto" w:fill="FFFFFF" w:themeFill="background1"/>
      </w:tcPr>
    </w:tblStylePr>
    <w:tblStylePr w:type="band1Vert">
      <w:tblPr/>
      <w:tcPr>
        <w:shd w:val="clear" w:color="auto" w:fill="FAD2D3" w:themeFill="accent1" w:themeFillTint="33"/>
      </w:tcPr>
    </w:tblStylePr>
    <w:tblStylePr w:type="band1Horz">
      <w:tblPr/>
      <w:tcPr>
        <w:shd w:val="clear" w:color="auto" w:fill="FAD2D3"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7-20">
    <w:name w:val="List Table 7 Colorful Accent 2"/>
    <w:basedOn w:val="a3"/>
    <w:uiPriority w:val="99"/>
    <w:rsid w:val="00AA6C16"/>
    <w:rPr>
      <w:color w:val="5D3070" w:themeColor="accent2" w:themeShade="BF"/>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D4196"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D4196"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D4196"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D4196" w:themeColor="accent2"/>
        </w:tcBorders>
        <w:shd w:val="clear" w:color="auto" w:fill="FFFFFF" w:themeFill="background1"/>
      </w:tcPr>
    </w:tblStylePr>
    <w:tblStylePr w:type="band1Vert">
      <w:tblPr/>
      <w:tcPr>
        <w:shd w:val="clear" w:color="auto" w:fill="E6D5ED" w:themeFill="accent2" w:themeFillTint="33"/>
      </w:tcPr>
    </w:tblStylePr>
    <w:tblStylePr w:type="band1Horz">
      <w:tblPr/>
      <w:tcPr>
        <w:shd w:val="clear" w:color="auto" w:fill="E6D5ED"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7-30">
    <w:name w:val="List Table 7 Colorful Accent 3"/>
    <w:basedOn w:val="a3"/>
    <w:uiPriority w:val="99"/>
    <w:rsid w:val="00AA6C16"/>
    <w:rPr>
      <w:color w:val="00437F" w:themeColor="accent3" w:themeShade="BF"/>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5AAA"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5AAA"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5AAA"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5AAA" w:themeColor="accent3"/>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7-40">
    <w:name w:val="List Table 7 Colorful Accent 4"/>
    <w:basedOn w:val="a3"/>
    <w:uiPriority w:val="99"/>
    <w:rsid w:val="00AA6C16"/>
    <w:rPr>
      <w:color w:val="257A77" w:themeColor="accent4" w:themeShade="BF"/>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32A4A0"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2A4A0"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32A4A0"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32A4A0" w:themeColor="accent4"/>
        </w:tcBorders>
        <w:shd w:val="clear" w:color="auto" w:fill="FFFFFF" w:themeFill="background1"/>
      </w:tcPr>
    </w:tblStylePr>
    <w:tblStylePr w:type="band1Vert">
      <w:tblPr/>
      <w:tcPr>
        <w:shd w:val="clear" w:color="auto" w:fill="D1F1F0" w:themeFill="accent4" w:themeFillTint="33"/>
      </w:tcPr>
    </w:tblStylePr>
    <w:tblStylePr w:type="band1Horz">
      <w:tblPr/>
      <w:tcPr>
        <w:shd w:val="clear" w:color="auto" w:fill="D1F1F0"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7-50">
    <w:name w:val="List Table 7 Colorful Accent 5"/>
    <w:basedOn w:val="a3"/>
    <w:uiPriority w:val="99"/>
    <w:rsid w:val="00AA6C16"/>
    <w:rPr>
      <w:color w:val="972B70" w:themeColor="accent5" w:themeShade="BF"/>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83C9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83C9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83C9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83C96" w:themeColor="accent5"/>
        </w:tcBorders>
        <w:shd w:val="clear" w:color="auto" w:fill="FFFFFF" w:themeFill="background1"/>
      </w:tcPr>
    </w:tblStylePr>
    <w:tblStylePr w:type="band1Vert">
      <w:tblPr/>
      <w:tcPr>
        <w:shd w:val="clear" w:color="auto" w:fill="F4D8E9" w:themeFill="accent5" w:themeFillTint="33"/>
      </w:tcPr>
    </w:tblStylePr>
    <w:tblStylePr w:type="band1Horz">
      <w:tblPr/>
      <w:tcPr>
        <w:shd w:val="clear" w:color="auto" w:fill="F4D8E9"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7-60">
    <w:name w:val="List Table 7 Colorful Accent 6"/>
    <w:basedOn w:val="a3"/>
    <w:uiPriority w:val="99"/>
    <w:rsid w:val="00AA6C16"/>
    <w:rPr>
      <w:color w:val="387734" w:themeColor="accent6" w:themeShade="BF"/>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0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0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0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046" w:themeColor="accent6"/>
        </w:tcBorders>
        <w:shd w:val="clear" w:color="auto" w:fill="FFFFFF" w:themeFill="background1"/>
      </w:tcPr>
    </w:tblStylePr>
    <w:tblStylePr w:type="band1Vert">
      <w:tblPr/>
      <w:tcPr>
        <w:shd w:val="clear" w:color="auto" w:fill="D9EED8" w:themeFill="accent6" w:themeFillTint="33"/>
      </w:tcPr>
    </w:tblStylePr>
    <w:tblStylePr w:type="band1Horz">
      <w:tblPr/>
      <w:tcPr>
        <w:shd w:val="clear" w:color="auto" w:fill="D9EED8"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afffa">
    <w:name w:val="macro"/>
    <w:link w:val="afffb"/>
    <w:uiPriority w:val="99"/>
    <w:semiHidden/>
    <w:rsid w:val="00AA6C16"/>
    <w:pPr>
      <w:tabs>
        <w:tab w:val="left" w:pos="480"/>
        <w:tab w:val="left" w:pos="960"/>
        <w:tab w:val="left" w:pos="1440"/>
        <w:tab w:val="left" w:pos="1920"/>
        <w:tab w:val="left" w:pos="2400"/>
        <w:tab w:val="left" w:pos="2880"/>
        <w:tab w:val="left" w:pos="3360"/>
        <w:tab w:val="left" w:pos="3840"/>
        <w:tab w:val="left" w:pos="4320"/>
      </w:tabs>
    </w:pPr>
    <w:rPr>
      <w:sz w:val="22"/>
      <w:szCs w:val="22"/>
    </w:rPr>
  </w:style>
  <w:style w:type="character" w:customStyle="1" w:styleId="afffb">
    <w:name w:val="巨集文字 字元"/>
    <w:basedOn w:val="a2"/>
    <w:link w:val="afffa"/>
    <w:uiPriority w:val="99"/>
    <w:semiHidden/>
    <w:rsid w:val="00AA6C16"/>
    <w:rPr>
      <w:sz w:val="22"/>
      <w:szCs w:val="22"/>
      <w:lang w:val="en-GB"/>
    </w:rPr>
  </w:style>
  <w:style w:type="table" w:styleId="14">
    <w:name w:val="Medium Grid 1"/>
    <w:basedOn w:val="a3"/>
    <w:uiPriority w:val="99"/>
    <w:semiHidden/>
    <w:unhideWhenUsed/>
    <w:rsid w:val="00AA6C16"/>
    <w:rPr>
      <w:sz w:val="22"/>
      <w:szCs w:val="22"/>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1-11">
    <w:name w:val="Medium Grid 1 Accent 1"/>
    <w:basedOn w:val="a3"/>
    <w:uiPriority w:val="99"/>
    <w:semiHidden/>
    <w:unhideWhenUsed/>
    <w:rsid w:val="00AA6C16"/>
    <w:rPr>
      <w:sz w:val="22"/>
      <w:szCs w:val="22"/>
      <w:lang w:eastAsia="en-US"/>
    </w:rPr>
    <w:tblPr>
      <w:tblStyleRowBandSize w:val="1"/>
      <w:tblStyleColBandSize w:val="1"/>
      <w:tblBorders>
        <w:top w:val="single" w:sz="8" w:space="0" w:color="EC565D" w:themeColor="accent1" w:themeTint="BF"/>
        <w:left w:val="single" w:sz="8" w:space="0" w:color="EC565D" w:themeColor="accent1" w:themeTint="BF"/>
        <w:bottom w:val="single" w:sz="8" w:space="0" w:color="EC565D" w:themeColor="accent1" w:themeTint="BF"/>
        <w:right w:val="single" w:sz="8" w:space="0" w:color="EC565D" w:themeColor="accent1" w:themeTint="BF"/>
        <w:insideH w:val="single" w:sz="8" w:space="0" w:color="EC565D" w:themeColor="accent1" w:themeTint="BF"/>
        <w:insideV w:val="single" w:sz="8" w:space="0" w:color="EC565D" w:themeColor="accent1" w:themeTint="BF"/>
      </w:tblBorders>
    </w:tblPr>
    <w:tcPr>
      <w:shd w:val="clear" w:color="auto" w:fill="F8C7C9" w:themeFill="accent1" w:themeFillTint="3F"/>
    </w:tcPr>
    <w:tblStylePr w:type="firstRow">
      <w:rPr>
        <w:b/>
        <w:bCs/>
      </w:rPr>
    </w:tblStylePr>
    <w:tblStylePr w:type="lastRow">
      <w:rPr>
        <w:b/>
        <w:bCs/>
      </w:rPr>
      <w:tblPr/>
      <w:tcPr>
        <w:tcBorders>
          <w:top w:val="single" w:sz="18" w:space="0" w:color="EC565D" w:themeColor="accent1" w:themeTint="BF"/>
        </w:tcBorders>
      </w:tcPr>
    </w:tblStylePr>
    <w:tblStylePr w:type="firstCol">
      <w:rPr>
        <w:b/>
        <w:bCs/>
      </w:rPr>
    </w:tblStylePr>
    <w:tblStylePr w:type="lastCol">
      <w:rPr>
        <w:b/>
        <w:bCs/>
      </w:rPr>
    </w:tblStylePr>
    <w:tblStylePr w:type="band1Vert">
      <w:tblPr/>
      <w:tcPr>
        <w:shd w:val="clear" w:color="auto" w:fill="F28E93" w:themeFill="accent1" w:themeFillTint="7F"/>
      </w:tcPr>
    </w:tblStylePr>
    <w:tblStylePr w:type="band1Horz">
      <w:tblPr/>
      <w:tcPr>
        <w:shd w:val="clear" w:color="auto" w:fill="F28E93" w:themeFill="accent1" w:themeFillTint="7F"/>
      </w:tcPr>
    </w:tblStylePr>
  </w:style>
  <w:style w:type="table" w:styleId="1-21">
    <w:name w:val="Medium Grid 1 Accent 2"/>
    <w:basedOn w:val="a3"/>
    <w:uiPriority w:val="99"/>
    <w:semiHidden/>
    <w:unhideWhenUsed/>
    <w:rsid w:val="00AA6C16"/>
    <w:rPr>
      <w:sz w:val="22"/>
      <w:szCs w:val="22"/>
      <w:lang w:eastAsia="en-US"/>
    </w:rPr>
    <w:tblPr>
      <w:tblStyleRowBandSize w:val="1"/>
      <w:tblStyleColBandSize w:val="1"/>
      <w:tblBorders>
        <w:top w:val="single" w:sz="8" w:space="0" w:color="A264BC" w:themeColor="accent2" w:themeTint="BF"/>
        <w:left w:val="single" w:sz="8" w:space="0" w:color="A264BC" w:themeColor="accent2" w:themeTint="BF"/>
        <w:bottom w:val="single" w:sz="8" w:space="0" w:color="A264BC" w:themeColor="accent2" w:themeTint="BF"/>
        <w:right w:val="single" w:sz="8" w:space="0" w:color="A264BC" w:themeColor="accent2" w:themeTint="BF"/>
        <w:insideH w:val="single" w:sz="8" w:space="0" w:color="A264BC" w:themeColor="accent2" w:themeTint="BF"/>
        <w:insideV w:val="single" w:sz="8" w:space="0" w:color="A264BC" w:themeColor="accent2" w:themeTint="BF"/>
      </w:tblBorders>
    </w:tblPr>
    <w:tcPr>
      <w:shd w:val="clear" w:color="auto" w:fill="E0CCE9" w:themeFill="accent2" w:themeFillTint="3F"/>
    </w:tcPr>
    <w:tblStylePr w:type="firstRow">
      <w:rPr>
        <w:b/>
        <w:bCs/>
      </w:rPr>
    </w:tblStylePr>
    <w:tblStylePr w:type="lastRow">
      <w:rPr>
        <w:b/>
        <w:bCs/>
      </w:rPr>
      <w:tblPr/>
      <w:tcPr>
        <w:tcBorders>
          <w:top w:val="single" w:sz="18" w:space="0" w:color="A264BC" w:themeColor="accent2" w:themeTint="BF"/>
        </w:tcBorders>
      </w:tcPr>
    </w:tblStylePr>
    <w:tblStylePr w:type="firstCol">
      <w:rPr>
        <w:b/>
        <w:bCs/>
      </w:rPr>
    </w:tblStylePr>
    <w:tblStylePr w:type="lastCol">
      <w:rPr>
        <w:b/>
        <w:bCs/>
      </w:rPr>
    </w:tblStylePr>
    <w:tblStylePr w:type="band1Vert">
      <w:tblPr/>
      <w:tcPr>
        <w:shd w:val="clear" w:color="auto" w:fill="C198D2" w:themeFill="accent2" w:themeFillTint="7F"/>
      </w:tcPr>
    </w:tblStylePr>
    <w:tblStylePr w:type="band1Horz">
      <w:tblPr/>
      <w:tcPr>
        <w:shd w:val="clear" w:color="auto" w:fill="C198D2" w:themeFill="accent2" w:themeFillTint="7F"/>
      </w:tcPr>
    </w:tblStylePr>
  </w:style>
  <w:style w:type="table" w:styleId="1-31">
    <w:name w:val="Medium Grid 1 Accent 3"/>
    <w:basedOn w:val="a3"/>
    <w:uiPriority w:val="99"/>
    <w:semiHidden/>
    <w:unhideWhenUsed/>
    <w:rsid w:val="00AA6C16"/>
    <w:rPr>
      <w:sz w:val="22"/>
      <w:szCs w:val="22"/>
      <w:lang w:eastAsia="en-US"/>
    </w:rPr>
    <w:tblPr>
      <w:tblStyleRowBandSize w:val="1"/>
      <w:tblStyleColBandSize w:val="1"/>
      <w:tbl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single" w:sz="8" w:space="0" w:color="0087FF" w:themeColor="accent3" w:themeTint="BF"/>
        <w:insideV w:val="single" w:sz="8" w:space="0" w:color="0087FF" w:themeColor="accent3" w:themeTint="BF"/>
      </w:tblBorders>
    </w:tblPr>
    <w:tcPr>
      <w:shd w:val="clear" w:color="auto" w:fill="ABD7FF" w:themeFill="accent3" w:themeFillTint="3F"/>
    </w:tcPr>
    <w:tblStylePr w:type="firstRow">
      <w:rPr>
        <w:b/>
        <w:bCs/>
      </w:rPr>
    </w:tblStylePr>
    <w:tblStylePr w:type="lastRow">
      <w:rPr>
        <w:b/>
        <w:bCs/>
      </w:rPr>
      <w:tblPr/>
      <w:tcPr>
        <w:tcBorders>
          <w:top w:val="single" w:sz="18" w:space="0" w:color="0087FF" w:themeColor="accent3" w:themeTint="BF"/>
        </w:tcBorders>
      </w:tcPr>
    </w:tblStylePr>
    <w:tblStylePr w:type="firstCol">
      <w:rPr>
        <w:b/>
        <w:bCs/>
      </w:rPr>
    </w:tblStylePr>
    <w:tblStylePr w:type="lastCol">
      <w:rPr>
        <w:b/>
        <w:bCs/>
      </w:rPr>
    </w:tblStylePr>
    <w:tblStylePr w:type="band1Vert">
      <w:tblPr/>
      <w:tcPr>
        <w:shd w:val="clear" w:color="auto" w:fill="55AFFF" w:themeFill="accent3" w:themeFillTint="7F"/>
      </w:tcPr>
    </w:tblStylePr>
    <w:tblStylePr w:type="band1Horz">
      <w:tblPr/>
      <w:tcPr>
        <w:shd w:val="clear" w:color="auto" w:fill="55AFFF" w:themeFill="accent3" w:themeFillTint="7F"/>
      </w:tcPr>
    </w:tblStylePr>
  </w:style>
  <w:style w:type="table" w:styleId="1-41">
    <w:name w:val="Medium Grid 1 Accent 4"/>
    <w:basedOn w:val="a3"/>
    <w:uiPriority w:val="99"/>
    <w:semiHidden/>
    <w:unhideWhenUsed/>
    <w:rsid w:val="00AA6C16"/>
    <w:rPr>
      <w:sz w:val="22"/>
      <w:szCs w:val="22"/>
      <w:lang w:eastAsia="en-US"/>
    </w:rPr>
    <w:tblPr>
      <w:tblStyleRowBandSize w:val="1"/>
      <w:tblStyleColBandSize w:val="1"/>
      <w:tblBorders>
        <w:top w:val="single" w:sz="8" w:space="0" w:color="54CBC6" w:themeColor="accent4" w:themeTint="BF"/>
        <w:left w:val="single" w:sz="8" w:space="0" w:color="54CBC6" w:themeColor="accent4" w:themeTint="BF"/>
        <w:bottom w:val="single" w:sz="8" w:space="0" w:color="54CBC6" w:themeColor="accent4" w:themeTint="BF"/>
        <w:right w:val="single" w:sz="8" w:space="0" w:color="54CBC6" w:themeColor="accent4" w:themeTint="BF"/>
        <w:insideH w:val="single" w:sz="8" w:space="0" w:color="54CBC6" w:themeColor="accent4" w:themeTint="BF"/>
        <w:insideV w:val="single" w:sz="8" w:space="0" w:color="54CBC6" w:themeColor="accent4" w:themeTint="BF"/>
      </w:tblBorders>
    </w:tblPr>
    <w:tcPr>
      <w:shd w:val="clear" w:color="auto" w:fill="C6EEEC" w:themeFill="accent4" w:themeFillTint="3F"/>
    </w:tcPr>
    <w:tblStylePr w:type="firstRow">
      <w:rPr>
        <w:b/>
        <w:bCs/>
      </w:rPr>
    </w:tblStylePr>
    <w:tblStylePr w:type="lastRow">
      <w:rPr>
        <w:b/>
        <w:bCs/>
      </w:rPr>
      <w:tblPr/>
      <w:tcPr>
        <w:tcBorders>
          <w:top w:val="single" w:sz="18" w:space="0" w:color="54CBC6" w:themeColor="accent4" w:themeTint="BF"/>
        </w:tcBorders>
      </w:tcPr>
    </w:tblStylePr>
    <w:tblStylePr w:type="firstCol">
      <w:rPr>
        <w:b/>
        <w:bCs/>
      </w:rPr>
    </w:tblStylePr>
    <w:tblStylePr w:type="lastCol">
      <w:rPr>
        <w:b/>
        <w:bCs/>
      </w:rPr>
    </w:tblStylePr>
    <w:tblStylePr w:type="band1Vert">
      <w:tblPr/>
      <w:tcPr>
        <w:shd w:val="clear" w:color="auto" w:fill="8DDCD9" w:themeFill="accent4" w:themeFillTint="7F"/>
      </w:tcPr>
    </w:tblStylePr>
    <w:tblStylePr w:type="band1Horz">
      <w:tblPr/>
      <w:tcPr>
        <w:shd w:val="clear" w:color="auto" w:fill="8DDCD9" w:themeFill="accent4" w:themeFillTint="7F"/>
      </w:tcPr>
    </w:tblStylePr>
  </w:style>
  <w:style w:type="table" w:styleId="1-51">
    <w:name w:val="Medium Grid 1 Accent 5"/>
    <w:basedOn w:val="a3"/>
    <w:uiPriority w:val="99"/>
    <w:semiHidden/>
    <w:unhideWhenUsed/>
    <w:rsid w:val="00AA6C16"/>
    <w:rPr>
      <w:sz w:val="22"/>
      <w:szCs w:val="22"/>
      <w:lang w:eastAsia="en-US"/>
    </w:rPr>
    <w:tblPr>
      <w:tblStyleRowBandSize w:val="1"/>
      <w:tblStyleColBandSize w:val="1"/>
      <w:tblBorders>
        <w:top w:val="single" w:sz="8" w:space="0" w:color="D56CAF" w:themeColor="accent5" w:themeTint="BF"/>
        <w:left w:val="single" w:sz="8" w:space="0" w:color="D56CAF" w:themeColor="accent5" w:themeTint="BF"/>
        <w:bottom w:val="single" w:sz="8" w:space="0" w:color="D56CAF" w:themeColor="accent5" w:themeTint="BF"/>
        <w:right w:val="single" w:sz="8" w:space="0" w:color="D56CAF" w:themeColor="accent5" w:themeTint="BF"/>
        <w:insideH w:val="single" w:sz="8" w:space="0" w:color="D56CAF" w:themeColor="accent5" w:themeTint="BF"/>
        <w:insideV w:val="single" w:sz="8" w:space="0" w:color="D56CAF" w:themeColor="accent5" w:themeTint="BF"/>
      </w:tblBorders>
    </w:tblPr>
    <w:tcPr>
      <w:shd w:val="clear" w:color="auto" w:fill="F1CEE4" w:themeFill="accent5" w:themeFillTint="3F"/>
    </w:tcPr>
    <w:tblStylePr w:type="firstRow">
      <w:rPr>
        <w:b/>
        <w:bCs/>
      </w:rPr>
    </w:tblStylePr>
    <w:tblStylePr w:type="lastRow">
      <w:rPr>
        <w:b/>
        <w:bCs/>
      </w:rPr>
      <w:tblPr/>
      <w:tcPr>
        <w:tcBorders>
          <w:top w:val="single" w:sz="18" w:space="0" w:color="D56CAF" w:themeColor="accent5" w:themeTint="BF"/>
        </w:tcBorders>
      </w:tcPr>
    </w:tblStylePr>
    <w:tblStylePr w:type="firstCol">
      <w:rPr>
        <w:b/>
        <w:bCs/>
      </w:rPr>
    </w:tblStylePr>
    <w:tblStylePr w:type="lastCol">
      <w:rPr>
        <w:b/>
        <w:bCs/>
      </w:rPr>
    </w:tblStylePr>
    <w:tblStylePr w:type="band1Vert">
      <w:tblPr/>
      <w:tcPr>
        <w:shd w:val="clear" w:color="auto" w:fill="E39DCA" w:themeFill="accent5" w:themeFillTint="7F"/>
      </w:tcPr>
    </w:tblStylePr>
    <w:tblStylePr w:type="band1Horz">
      <w:tblPr/>
      <w:tcPr>
        <w:shd w:val="clear" w:color="auto" w:fill="E39DCA" w:themeFill="accent5" w:themeFillTint="7F"/>
      </w:tcPr>
    </w:tblStylePr>
  </w:style>
  <w:style w:type="table" w:styleId="1-61">
    <w:name w:val="Medium Grid 1 Accent 6"/>
    <w:basedOn w:val="a3"/>
    <w:uiPriority w:val="99"/>
    <w:semiHidden/>
    <w:unhideWhenUsed/>
    <w:rsid w:val="00AA6C16"/>
    <w:rPr>
      <w:sz w:val="22"/>
      <w:szCs w:val="22"/>
      <w:lang w:eastAsia="en-US"/>
    </w:rPr>
    <w:tblPr>
      <w:tblStyleRowBandSize w:val="1"/>
      <w:tblStyleColBandSize w:val="1"/>
      <w:tblBorders>
        <w:top w:val="single" w:sz="8" w:space="0" w:color="71BF6C" w:themeColor="accent6" w:themeTint="BF"/>
        <w:left w:val="single" w:sz="8" w:space="0" w:color="71BF6C" w:themeColor="accent6" w:themeTint="BF"/>
        <w:bottom w:val="single" w:sz="8" w:space="0" w:color="71BF6C" w:themeColor="accent6" w:themeTint="BF"/>
        <w:right w:val="single" w:sz="8" w:space="0" w:color="71BF6C" w:themeColor="accent6" w:themeTint="BF"/>
        <w:insideH w:val="single" w:sz="8" w:space="0" w:color="71BF6C" w:themeColor="accent6" w:themeTint="BF"/>
        <w:insideV w:val="single" w:sz="8" w:space="0" w:color="71BF6C" w:themeColor="accent6" w:themeTint="BF"/>
      </w:tblBorders>
    </w:tblPr>
    <w:tcPr>
      <w:shd w:val="clear" w:color="auto" w:fill="D0EACE" w:themeFill="accent6" w:themeFillTint="3F"/>
    </w:tcPr>
    <w:tblStylePr w:type="firstRow">
      <w:rPr>
        <w:b/>
        <w:bCs/>
      </w:rPr>
    </w:tblStylePr>
    <w:tblStylePr w:type="lastRow">
      <w:rPr>
        <w:b/>
        <w:bCs/>
      </w:rPr>
      <w:tblPr/>
      <w:tcPr>
        <w:tcBorders>
          <w:top w:val="single" w:sz="18" w:space="0" w:color="71BF6C" w:themeColor="accent6" w:themeTint="BF"/>
        </w:tcBorders>
      </w:tcPr>
    </w:tblStylePr>
    <w:tblStylePr w:type="firstCol">
      <w:rPr>
        <w:b/>
        <w:bCs/>
      </w:rPr>
    </w:tblStylePr>
    <w:tblStylePr w:type="lastCol">
      <w:rPr>
        <w:b/>
        <w:bCs/>
      </w:rPr>
    </w:tblStylePr>
    <w:tblStylePr w:type="band1Vert">
      <w:tblPr/>
      <w:tcPr>
        <w:shd w:val="clear" w:color="auto" w:fill="A0D49D" w:themeFill="accent6" w:themeFillTint="7F"/>
      </w:tcPr>
    </w:tblStylePr>
    <w:tblStylePr w:type="band1Horz">
      <w:tblPr/>
      <w:tcPr>
        <w:shd w:val="clear" w:color="auto" w:fill="A0D49D" w:themeFill="accent6" w:themeFillTint="7F"/>
      </w:tcPr>
    </w:tblStylePr>
  </w:style>
  <w:style w:type="table" w:styleId="2e">
    <w:name w:val="Medium Grid 2"/>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2-11">
    <w:name w:val="Medium Grid 2 Accent 1"/>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E61E28" w:themeColor="accent1"/>
        <w:left w:val="single" w:sz="8" w:space="0" w:color="E61E28" w:themeColor="accent1"/>
        <w:bottom w:val="single" w:sz="8" w:space="0" w:color="E61E28" w:themeColor="accent1"/>
        <w:right w:val="single" w:sz="8" w:space="0" w:color="E61E28" w:themeColor="accent1"/>
        <w:insideH w:val="single" w:sz="8" w:space="0" w:color="E61E28" w:themeColor="accent1"/>
        <w:insideV w:val="single" w:sz="8" w:space="0" w:color="E61E28" w:themeColor="accent1"/>
      </w:tblBorders>
    </w:tblPr>
    <w:tcPr>
      <w:shd w:val="clear" w:color="auto" w:fill="F8C7C9" w:themeFill="accent1" w:themeFillTint="3F"/>
    </w:tcPr>
    <w:tblStylePr w:type="firstRow">
      <w:rPr>
        <w:b/>
        <w:bCs/>
        <w:color w:val="000000" w:themeColor="text1"/>
      </w:rPr>
      <w:tblPr/>
      <w:tcPr>
        <w:shd w:val="clear" w:color="auto" w:fill="FCE8E9"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D2D3" w:themeFill="accent1" w:themeFillTint="33"/>
      </w:tcPr>
    </w:tblStylePr>
    <w:tblStylePr w:type="band1Vert">
      <w:tblPr/>
      <w:tcPr>
        <w:shd w:val="clear" w:color="auto" w:fill="F28E93" w:themeFill="accent1" w:themeFillTint="7F"/>
      </w:tcPr>
    </w:tblStylePr>
    <w:tblStylePr w:type="band1Horz">
      <w:tblPr/>
      <w:tcPr>
        <w:tcBorders>
          <w:insideH w:val="single" w:sz="6" w:space="0" w:color="E61E28" w:themeColor="accent1"/>
          <w:insideV w:val="single" w:sz="6" w:space="0" w:color="E61E28" w:themeColor="accent1"/>
        </w:tcBorders>
        <w:shd w:val="clear" w:color="auto" w:fill="F28E93" w:themeFill="accent1" w:themeFillTint="7F"/>
      </w:tcPr>
    </w:tblStylePr>
    <w:tblStylePr w:type="nwCell">
      <w:tblPr/>
      <w:tcPr>
        <w:shd w:val="clear" w:color="auto" w:fill="FFFFFF" w:themeFill="background1"/>
      </w:tcPr>
    </w:tblStylePr>
  </w:style>
  <w:style w:type="table" w:styleId="2-21">
    <w:name w:val="Medium Grid 2 Accent 2"/>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7D4196" w:themeColor="accent2"/>
        <w:left w:val="single" w:sz="8" w:space="0" w:color="7D4196" w:themeColor="accent2"/>
        <w:bottom w:val="single" w:sz="8" w:space="0" w:color="7D4196" w:themeColor="accent2"/>
        <w:right w:val="single" w:sz="8" w:space="0" w:color="7D4196" w:themeColor="accent2"/>
        <w:insideH w:val="single" w:sz="8" w:space="0" w:color="7D4196" w:themeColor="accent2"/>
        <w:insideV w:val="single" w:sz="8" w:space="0" w:color="7D4196" w:themeColor="accent2"/>
      </w:tblBorders>
    </w:tblPr>
    <w:tcPr>
      <w:shd w:val="clear" w:color="auto" w:fill="E0CCE9" w:themeFill="accent2" w:themeFillTint="3F"/>
    </w:tcPr>
    <w:tblStylePr w:type="firstRow">
      <w:rPr>
        <w:b/>
        <w:bCs/>
        <w:color w:val="000000" w:themeColor="text1"/>
      </w:rPr>
      <w:tblPr/>
      <w:tcPr>
        <w:shd w:val="clear" w:color="auto" w:fill="F2EAF6"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6D5ED" w:themeFill="accent2" w:themeFillTint="33"/>
      </w:tcPr>
    </w:tblStylePr>
    <w:tblStylePr w:type="band1Vert">
      <w:tblPr/>
      <w:tcPr>
        <w:shd w:val="clear" w:color="auto" w:fill="C198D2" w:themeFill="accent2" w:themeFillTint="7F"/>
      </w:tcPr>
    </w:tblStylePr>
    <w:tblStylePr w:type="band1Horz">
      <w:tblPr/>
      <w:tcPr>
        <w:tcBorders>
          <w:insideH w:val="single" w:sz="6" w:space="0" w:color="7D4196" w:themeColor="accent2"/>
          <w:insideV w:val="single" w:sz="6" w:space="0" w:color="7D4196" w:themeColor="accent2"/>
        </w:tcBorders>
        <w:shd w:val="clear" w:color="auto" w:fill="C198D2" w:themeFill="accent2" w:themeFillTint="7F"/>
      </w:tcPr>
    </w:tblStylePr>
    <w:tblStylePr w:type="nwCell">
      <w:tblPr/>
      <w:tcPr>
        <w:shd w:val="clear" w:color="auto" w:fill="FFFFFF" w:themeFill="background1"/>
      </w:tcPr>
    </w:tblStylePr>
  </w:style>
  <w:style w:type="table" w:styleId="2-31">
    <w:name w:val="Medium Grid 2 Accent 3"/>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insideH w:val="single" w:sz="8" w:space="0" w:color="005AAA" w:themeColor="accent3"/>
        <w:insideV w:val="single" w:sz="8" w:space="0" w:color="005AAA" w:themeColor="accent3"/>
      </w:tblBorders>
    </w:tblPr>
    <w:tcPr>
      <w:shd w:val="clear" w:color="auto" w:fill="ABD7FF" w:themeFill="accent3" w:themeFillTint="3F"/>
    </w:tcPr>
    <w:tblStylePr w:type="firstRow">
      <w:rPr>
        <w:b/>
        <w:bCs/>
        <w:color w:val="000000" w:themeColor="text1"/>
      </w:rPr>
      <w:tblPr/>
      <w:tcPr>
        <w:shd w:val="clear" w:color="auto" w:fill="DDEFFF"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BDFFF" w:themeFill="accent3" w:themeFillTint="33"/>
      </w:tcPr>
    </w:tblStylePr>
    <w:tblStylePr w:type="band1Vert">
      <w:tblPr/>
      <w:tcPr>
        <w:shd w:val="clear" w:color="auto" w:fill="55AFFF" w:themeFill="accent3" w:themeFillTint="7F"/>
      </w:tcPr>
    </w:tblStylePr>
    <w:tblStylePr w:type="band1Horz">
      <w:tblPr/>
      <w:tcPr>
        <w:tcBorders>
          <w:insideH w:val="single" w:sz="6" w:space="0" w:color="005AAA" w:themeColor="accent3"/>
          <w:insideV w:val="single" w:sz="6" w:space="0" w:color="005AAA" w:themeColor="accent3"/>
        </w:tcBorders>
        <w:shd w:val="clear" w:color="auto" w:fill="55AFFF" w:themeFill="accent3" w:themeFillTint="7F"/>
      </w:tcPr>
    </w:tblStylePr>
    <w:tblStylePr w:type="nwCell">
      <w:tblPr/>
      <w:tcPr>
        <w:shd w:val="clear" w:color="auto" w:fill="FFFFFF" w:themeFill="background1"/>
      </w:tcPr>
    </w:tblStylePr>
  </w:style>
  <w:style w:type="table" w:styleId="2-41">
    <w:name w:val="Medium Grid 2 Accent 4"/>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32A4A0" w:themeColor="accent4"/>
        <w:left w:val="single" w:sz="8" w:space="0" w:color="32A4A0" w:themeColor="accent4"/>
        <w:bottom w:val="single" w:sz="8" w:space="0" w:color="32A4A0" w:themeColor="accent4"/>
        <w:right w:val="single" w:sz="8" w:space="0" w:color="32A4A0" w:themeColor="accent4"/>
        <w:insideH w:val="single" w:sz="8" w:space="0" w:color="32A4A0" w:themeColor="accent4"/>
        <w:insideV w:val="single" w:sz="8" w:space="0" w:color="32A4A0" w:themeColor="accent4"/>
      </w:tblBorders>
    </w:tblPr>
    <w:tcPr>
      <w:shd w:val="clear" w:color="auto" w:fill="C6EEEC" w:themeFill="accent4" w:themeFillTint="3F"/>
    </w:tcPr>
    <w:tblStylePr w:type="firstRow">
      <w:rPr>
        <w:b/>
        <w:bCs/>
        <w:color w:val="000000" w:themeColor="text1"/>
      </w:rPr>
      <w:tblPr/>
      <w:tcPr>
        <w:shd w:val="clear" w:color="auto" w:fill="E8F8F7"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1F1F0" w:themeFill="accent4" w:themeFillTint="33"/>
      </w:tcPr>
    </w:tblStylePr>
    <w:tblStylePr w:type="band1Vert">
      <w:tblPr/>
      <w:tcPr>
        <w:shd w:val="clear" w:color="auto" w:fill="8DDCD9" w:themeFill="accent4" w:themeFillTint="7F"/>
      </w:tcPr>
    </w:tblStylePr>
    <w:tblStylePr w:type="band1Horz">
      <w:tblPr/>
      <w:tcPr>
        <w:tcBorders>
          <w:insideH w:val="single" w:sz="6" w:space="0" w:color="32A4A0" w:themeColor="accent4"/>
          <w:insideV w:val="single" w:sz="6" w:space="0" w:color="32A4A0" w:themeColor="accent4"/>
        </w:tcBorders>
        <w:shd w:val="clear" w:color="auto" w:fill="8DDCD9" w:themeFill="accent4" w:themeFillTint="7F"/>
      </w:tcPr>
    </w:tblStylePr>
    <w:tblStylePr w:type="nwCell">
      <w:tblPr/>
      <w:tcPr>
        <w:shd w:val="clear" w:color="auto" w:fill="FFFFFF" w:themeFill="background1"/>
      </w:tcPr>
    </w:tblStylePr>
  </w:style>
  <w:style w:type="table" w:styleId="2-51">
    <w:name w:val="Medium Grid 2 Accent 5"/>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C83C96" w:themeColor="accent5"/>
        <w:left w:val="single" w:sz="8" w:space="0" w:color="C83C96" w:themeColor="accent5"/>
        <w:bottom w:val="single" w:sz="8" w:space="0" w:color="C83C96" w:themeColor="accent5"/>
        <w:right w:val="single" w:sz="8" w:space="0" w:color="C83C96" w:themeColor="accent5"/>
        <w:insideH w:val="single" w:sz="8" w:space="0" w:color="C83C96" w:themeColor="accent5"/>
        <w:insideV w:val="single" w:sz="8" w:space="0" w:color="C83C96" w:themeColor="accent5"/>
      </w:tblBorders>
    </w:tblPr>
    <w:tcPr>
      <w:shd w:val="clear" w:color="auto" w:fill="F1CEE4" w:themeFill="accent5" w:themeFillTint="3F"/>
    </w:tcPr>
    <w:tblStylePr w:type="firstRow">
      <w:rPr>
        <w:b/>
        <w:bCs/>
        <w:color w:val="000000" w:themeColor="text1"/>
      </w:rPr>
      <w:tblPr/>
      <w:tcPr>
        <w:shd w:val="clear" w:color="auto" w:fill="F9EBF4"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4D8E9" w:themeFill="accent5" w:themeFillTint="33"/>
      </w:tcPr>
    </w:tblStylePr>
    <w:tblStylePr w:type="band1Vert">
      <w:tblPr/>
      <w:tcPr>
        <w:shd w:val="clear" w:color="auto" w:fill="E39DCA" w:themeFill="accent5" w:themeFillTint="7F"/>
      </w:tcPr>
    </w:tblStylePr>
    <w:tblStylePr w:type="band1Horz">
      <w:tblPr/>
      <w:tcPr>
        <w:tcBorders>
          <w:insideH w:val="single" w:sz="6" w:space="0" w:color="C83C96" w:themeColor="accent5"/>
          <w:insideV w:val="single" w:sz="6" w:space="0" w:color="C83C96" w:themeColor="accent5"/>
        </w:tcBorders>
        <w:shd w:val="clear" w:color="auto" w:fill="E39DCA" w:themeFill="accent5" w:themeFillTint="7F"/>
      </w:tcPr>
    </w:tblStylePr>
    <w:tblStylePr w:type="nwCell">
      <w:tblPr/>
      <w:tcPr>
        <w:shd w:val="clear" w:color="auto" w:fill="FFFFFF" w:themeFill="background1"/>
      </w:tcPr>
    </w:tblStylePr>
  </w:style>
  <w:style w:type="table" w:styleId="2-61">
    <w:name w:val="Medium Grid 2 Accent 6"/>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4BA046" w:themeColor="accent6"/>
        <w:left w:val="single" w:sz="8" w:space="0" w:color="4BA046" w:themeColor="accent6"/>
        <w:bottom w:val="single" w:sz="8" w:space="0" w:color="4BA046" w:themeColor="accent6"/>
        <w:right w:val="single" w:sz="8" w:space="0" w:color="4BA046" w:themeColor="accent6"/>
        <w:insideH w:val="single" w:sz="8" w:space="0" w:color="4BA046" w:themeColor="accent6"/>
        <w:insideV w:val="single" w:sz="8" w:space="0" w:color="4BA046" w:themeColor="accent6"/>
      </w:tblBorders>
    </w:tblPr>
    <w:tcPr>
      <w:shd w:val="clear" w:color="auto" w:fill="D0EACE" w:themeFill="accent6" w:themeFillTint="3F"/>
    </w:tcPr>
    <w:tblStylePr w:type="firstRow">
      <w:rPr>
        <w:b/>
        <w:bCs/>
        <w:color w:val="000000" w:themeColor="text1"/>
      </w:rPr>
      <w:tblPr/>
      <w:tcPr>
        <w:shd w:val="clear" w:color="auto" w:fill="ECF6EB"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9EED8" w:themeFill="accent6" w:themeFillTint="33"/>
      </w:tcPr>
    </w:tblStylePr>
    <w:tblStylePr w:type="band1Vert">
      <w:tblPr/>
      <w:tcPr>
        <w:shd w:val="clear" w:color="auto" w:fill="A0D49D" w:themeFill="accent6" w:themeFillTint="7F"/>
      </w:tcPr>
    </w:tblStylePr>
    <w:tblStylePr w:type="band1Horz">
      <w:tblPr/>
      <w:tcPr>
        <w:tcBorders>
          <w:insideH w:val="single" w:sz="6" w:space="0" w:color="4BA046" w:themeColor="accent6"/>
          <w:insideV w:val="single" w:sz="6" w:space="0" w:color="4BA046" w:themeColor="accent6"/>
        </w:tcBorders>
        <w:shd w:val="clear" w:color="auto" w:fill="A0D49D" w:themeFill="accent6" w:themeFillTint="7F"/>
      </w:tcPr>
    </w:tblStylePr>
    <w:tblStylePr w:type="nwCell">
      <w:tblPr/>
      <w:tcPr>
        <w:shd w:val="clear" w:color="auto" w:fill="FFFFFF" w:themeFill="background1"/>
      </w:tcPr>
    </w:tblStylePr>
  </w:style>
  <w:style w:type="table" w:styleId="3c">
    <w:name w:val="Medium Grid 3"/>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3-11">
    <w:name w:val="Medium Grid 3 Accent 1"/>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8C7C9"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61E28"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61E28"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61E28"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61E28"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28E93"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28E93" w:themeFill="accent1" w:themeFillTint="7F"/>
      </w:tcPr>
    </w:tblStylePr>
  </w:style>
  <w:style w:type="table" w:styleId="3-21">
    <w:name w:val="Medium Grid 3 Accent 2"/>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0CCE9"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D4196"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D4196"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D4196"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D4196"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198D2"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198D2" w:themeFill="accent2" w:themeFillTint="7F"/>
      </w:tcPr>
    </w:tblStylePr>
  </w:style>
  <w:style w:type="table" w:styleId="3-31">
    <w:name w:val="Medium Grid 3 Accent 3"/>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BD7F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5AAA"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5AAA"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5AAA"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5AAA"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5AFFF"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5AFFF" w:themeFill="accent3" w:themeFillTint="7F"/>
      </w:tcPr>
    </w:tblStylePr>
  </w:style>
  <w:style w:type="table" w:styleId="3-41">
    <w:name w:val="Medium Grid 3 Accent 4"/>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6EEEC"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32A4A0"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32A4A0"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32A4A0"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32A4A0"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DDCD9"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DDCD9" w:themeFill="accent4" w:themeFillTint="7F"/>
      </w:tcPr>
    </w:tblStylePr>
  </w:style>
  <w:style w:type="table" w:styleId="3-51">
    <w:name w:val="Medium Grid 3 Accent 5"/>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1CEE4"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83C9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83C9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83C9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83C9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39DCA"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39DCA" w:themeFill="accent5" w:themeFillTint="7F"/>
      </w:tcPr>
    </w:tblStylePr>
  </w:style>
  <w:style w:type="table" w:styleId="3-61">
    <w:name w:val="Medium Grid 3 Accent 6"/>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EACE"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0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0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0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0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0D49D"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0D49D" w:themeFill="accent6" w:themeFillTint="7F"/>
      </w:tcPr>
    </w:tblStylePr>
  </w:style>
  <w:style w:type="table" w:styleId="15">
    <w:name w:val="Medium List 1"/>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E61E28"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1-12">
    <w:name w:val="Medium List 1 Accent 1"/>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E61E28" w:themeColor="accent1"/>
        <w:bottom w:val="single" w:sz="8" w:space="0" w:color="E61E28" w:themeColor="accent1"/>
      </w:tblBorders>
    </w:tblPr>
    <w:tblStylePr w:type="firstRow">
      <w:rPr>
        <w:rFonts w:asciiTheme="majorHAnsi" w:eastAsiaTheme="majorEastAsia" w:hAnsiTheme="majorHAnsi" w:cstheme="majorBidi"/>
      </w:rPr>
      <w:tblPr/>
      <w:tcPr>
        <w:tcBorders>
          <w:top w:val="nil"/>
          <w:bottom w:val="single" w:sz="8" w:space="0" w:color="E61E28" w:themeColor="accent1"/>
        </w:tcBorders>
      </w:tcPr>
    </w:tblStylePr>
    <w:tblStylePr w:type="lastRow">
      <w:rPr>
        <w:b/>
        <w:bCs/>
        <w:color w:val="E61E28" w:themeColor="text2"/>
      </w:rPr>
      <w:tblPr/>
      <w:tcPr>
        <w:tcBorders>
          <w:top w:val="single" w:sz="8" w:space="0" w:color="E61E28" w:themeColor="accent1"/>
          <w:bottom w:val="single" w:sz="8" w:space="0" w:color="E61E28" w:themeColor="accent1"/>
        </w:tcBorders>
      </w:tcPr>
    </w:tblStylePr>
    <w:tblStylePr w:type="firstCol">
      <w:rPr>
        <w:b/>
        <w:bCs/>
      </w:rPr>
    </w:tblStylePr>
    <w:tblStylePr w:type="lastCol">
      <w:rPr>
        <w:b/>
        <w:bCs/>
      </w:rPr>
      <w:tblPr/>
      <w:tcPr>
        <w:tcBorders>
          <w:top w:val="single" w:sz="8" w:space="0" w:color="E61E28" w:themeColor="accent1"/>
          <w:bottom w:val="single" w:sz="8" w:space="0" w:color="E61E28" w:themeColor="accent1"/>
        </w:tcBorders>
      </w:tcPr>
    </w:tblStylePr>
    <w:tblStylePr w:type="band1Vert">
      <w:tblPr/>
      <w:tcPr>
        <w:shd w:val="clear" w:color="auto" w:fill="F8C7C9" w:themeFill="accent1" w:themeFillTint="3F"/>
      </w:tcPr>
    </w:tblStylePr>
    <w:tblStylePr w:type="band1Horz">
      <w:tblPr/>
      <w:tcPr>
        <w:shd w:val="clear" w:color="auto" w:fill="F8C7C9" w:themeFill="accent1" w:themeFillTint="3F"/>
      </w:tcPr>
    </w:tblStylePr>
  </w:style>
  <w:style w:type="table" w:styleId="1-22">
    <w:name w:val="Medium List 1 Accent 2"/>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7D4196" w:themeColor="accent2"/>
        <w:bottom w:val="single" w:sz="8" w:space="0" w:color="7D4196" w:themeColor="accent2"/>
      </w:tblBorders>
    </w:tblPr>
    <w:tblStylePr w:type="firstRow">
      <w:rPr>
        <w:rFonts w:asciiTheme="majorHAnsi" w:eastAsiaTheme="majorEastAsia" w:hAnsiTheme="majorHAnsi" w:cstheme="majorBidi"/>
      </w:rPr>
      <w:tblPr/>
      <w:tcPr>
        <w:tcBorders>
          <w:top w:val="nil"/>
          <w:bottom w:val="single" w:sz="8" w:space="0" w:color="7D4196" w:themeColor="accent2"/>
        </w:tcBorders>
      </w:tcPr>
    </w:tblStylePr>
    <w:tblStylePr w:type="lastRow">
      <w:rPr>
        <w:b/>
        <w:bCs/>
        <w:color w:val="E61E28" w:themeColor="text2"/>
      </w:rPr>
      <w:tblPr/>
      <w:tcPr>
        <w:tcBorders>
          <w:top w:val="single" w:sz="8" w:space="0" w:color="7D4196" w:themeColor="accent2"/>
          <w:bottom w:val="single" w:sz="8" w:space="0" w:color="7D4196" w:themeColor="accent2"/>
        </w:tcBorders>
      </w:tcPr>
    </w:tblStylePr>
    <w:tblStylePr w:type="firstCol">
      <w:rPr>
        <w:b/>
        <w:bCs/>
      </w:rPr>
    </w:tblStylePr>
    <w:tblStylePr w:type="lastCol">
      <w:rPr>
        <w:b/>
        <w:bCs/>
      </w:rPr>
      <w:tblPr/>
      <w:tcPr>
        <w:tcBorders>
          <w:top w:val="single" w:sz="8" w:space="0" w:color="7D4196" w:themeColor="accent2"/>
          <w:bottom w:val="single" w:sz="8" w:space="0" w:color="7D4196" w:themeColor="accent2"/>
        </w:tcBorders>
      </w:tcPr>
    </w:tblStylePr>
    <w:tblStylePr w:type="band1Vert">
      <w:tblPr/>
      <w:tcPr>
        <w:shd w:val="clear" w:color="auto" w:fill="E0CCE9" w:themeFill="accent2" w:themeFillTint="3F"/>
      </w:tcPr>
    </w:tblStylePr>
    <w:tblStylePr w:type="band1Horz">
      <w:tblPr/>
      <w:tcPr>
        <w:shd w:val="clear" w:color="auto" w:fill="E0CCE9" w:themeFill="accent2" w:themeFillTint="3F"/>
      </w:tcPr>
    </w:tblStylePr>
  </w:style>
  <w:style w:type="table" w:styleId="1-32">
    <w:name w:val="Medium List 1 Accent 3"/>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005AAA" w:themeColor="accent3"/>
        <w:bottom w:val="single" w:sz="8" w:space="0" w:color="005AAA" w:themeColor="accent3"/>
      </w:tblBorders>
    </w:tblPr>
    <w:tblStylePr w:type="firstRow">
      <w:rPr>
        <w:rFonts w:asciiTheme="majorHAnsi" w:eastAsiaTheme="majorEastAsia" w:hAnsiTheme="majorHAnsi" w:cstheme="majorBidi"/>
      </w:rPr>
      <w:tblPr/>
      <w:tcPr>
        <w:tcBorders>
          <w:top w:val="nil"/>
          <w:bottom w:val="single" w:sz="8" w:space="0" w:color="005AAA" w:themeColor="accent3"/>
        </w:tcBorders>
      </w:tcPr>
    </w:tblStylePr>
    <w:tblStylePr w:type="lastRow">
      <w:rPr>
        <w:b/>
        <w:bCs/>
        <w:color w:val="E61E28" w:themeColor="text2"/>
      </w:rPr>
      <w:tblPr/>
      <w:tcPr>
        <w:tcBorders>
          <w:top w:val="single" w:sz="8" w:space="0" w:color="005AAA" w:themeColor="accent3"/>
          <w:bottom w:val="single" w:sz="8" w:space="0" w:color="005AAA" w:themeColor="accent3"/>
        </w:tcBorders>
      </w:tcPr>
    </w:tblStylePr>
    <w:tblStylePr w:type="firstCol">
      <w:rPr>
        <w:b/>
        <w:bCs/>
      </w:rPr>
    </w:tblStylePr>
    <w:tblStylePr w:type="lastCol">
      <w:rPr>
        <w:b/>
        <w:bCs/>
      </w:rPr>
      <w:tblPr/>
      <w:tcPr>
        <w:tcBorders>
          <w:top w:val="single" w:sz="8" w:space="0" w:color="005AAA" w:themeColor="accent3"/>
          <w:bottom w:val="single" w:sz="8" w:space="0" w:color="005AAA" w:themeColor="accent3"/>
        </w:tcBorders>
      </w:tcPr>
    </w:tblStylePr>
    <w:tblStylePr w:type="band1Vert">
      <w:tblPr/>
      <w:tcPr>
        <w:shd w:val="clear" w:color="auto" w:fill="ABD7FF" w:themeFill="accent3" w:themeFillTint="3F"/>
      </w:tcPr>
    </w:tblStylePr>
    <w:tblStylePr w:type="band1Horz">
      <w:tblPr/>
      <w:tcPr>
        <w:shd w:val="clear" w:color="auto" w:fill="ABD7FF" w:themeFill="accent3" w:themeFillTint="3F"/>
      </w:tcPr>
    </w:tblStylePr>
  </w:style>
  <w:style w:type="table" w:styleId="1-42">
    <w:name w:val="Medium List 1 Accent 4"/>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32A4A0" w:themeColor="accent4"/>
        <w:bottom w:val="single" w:sz="8" w:space="0" w:color="32A4A0" w:themeColor="accent4"/>
      </w:tblBorders>
    </w:tblPr>
    <w:tblStylePr w:type="firstRow">
      <w:rPr>
        <w:rFonts w:asciiTheme="majorHAnsi" w:eastAsiaTheme="majorEastAsia" w:hAnsiTheme="majorHAnsi" w:cstheme="majorBidi"/>
      </w:rPr>
      <w:tblPr/>
      <w:tcPr>
        <w:tcBorders>
          <w:top w:val="nil"/>
          <w:bottom w:val="single" w:sz="8" w:space="0" w:color="32A4A0" w:themeColor="accent4"/>
        </w:tcBorders>
      </w:tcPr>
    </w:tblStylePr>
    <w:tblStylePr w:type="lastRow">
      <w:rPr>
        <w:b/>
        <w:bCs/>
        <w:color w:val="E61E28" w:themeColor="text2"/>
      </w:rPr>
      <w:tblPr/>
      <w:tcPr>
        <w:tcBorders>
          <w:top w:val="single" w:sz="8" w:space="0" w:color="32A4A0" w:themeColor="accent4"/>
          <w:bottom w:val="single" w:sz="8" w:space="0" w:color="32A4A0" w:themeColor="accent4"/>
        </w:tcBorders>
      </w:tcPr>
    </w:tblStylePr>
    <w:tblStylePr w:type="firstCol">
      <w:rPr>
        <w:b/>
        <w:bCs/>
      </w:rPr>
    </w:tblStylePr>
    <w:tblStylePr w:type="lastCol">
      <w:rPr>
        <w:b/>
        <w:bCs/>
      </w:rPr>
      <w:tblPr/>
      <w:tcPr>
        <w:tcBorders>
          <w:top w:val="single" w:sz="8" w:space="0" w:color="32A4A0" w:themeColor="accent4"/>
          <w:bottom w:val="single" w:sz="8" w:space="0" w:color="32A4A0" w:themeColor="accent4"/>
        </w:tcBorders>
      </w:tcPr>
    </w:tblStylePr>
    <w:tblStylePr w:type="band1Vert">
      <w:tblPr/>
      <w:tcPr>
        <w:shd w:val="clear" w:color="auto" w:fill="C6EEEC" w:themeFill="accent4" w:themeFillTint="3F"/>
      </w:tcPr>
    </w:tblStylePr>
    <w:tblStylePr w:type="band1Horz">
      <w:tblPr/>
      <w:tcPr>
        <w:shd w:val="clear" w:color="auto" w:fill="C6EEEC" w:themeFill="accent4" w:themeFillTint="3F"/>
      </w:tcPr>
    </w:tblStylePr>
  </w:style>
  <w:style w:type="table" w:styleId="1-52">
    <w:name w:val="Medium List 1 Accent 5"/>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C83C96" w:themeColor="accent5"/>
        <w:bottom w:val="single" w:sz="8" w:space="0" w:color="C83C96" w:themeColor="accent5"/>
      </w:tblBorders>
    </w:tblPr>
    <w:tblStylePr w:type="firstRow">
      <w:rPr>
        <w:rFonts w:asciiTheme="majorHAnsi" w:eastAsiaTheme="majorEastAsia" w:hAnsiTheme="majorHAnsi" w:cstheme="majorBidi"/>
      </w:rPr>
      <w:tblPr/>
      <w:tcPr>
        <w:tcBorders>
          <w:top w:val="nil"/>
          <w:bottom w:val="single" w:sz="8" w:space="0" w:color="C83C96" w:themeColor="accent5"/>
        </w:tcBorders>
      </w:tcPr>
    </w:tblStylePr>
    <w:tblStylePr w:type="lastRow">
      <w:rPr>
        <w:b/>
        <w:bCs/>
        <w:color w:val="E61E28" w:themeColor="text2"/>
      </w:rPr>
      <w:tblPr/>
      <w:tcPr>
        <w:tcBorders>
          <w:top w:val="single" w:sz="8" w:space="0" w:color="C83C96" w:themeColor="accent5"/>
          <w:bottom w:val="single" w:sz="8" w:space="0" w:color="C83C96" w:themeColor="accent5"/>
        </w:tcBorders>
      </w:tcPr>
    </w:tblStylePr>
    <w:tblStylePr w:type="firstCol">
      <w:rPr>
        <w:b/>
        <w:bCs/>
      </w:rPr>
    </w:tblStylePr>
    <w:tblStylePr w:type="lastCol">
      <w:rPr>
        <w:b/>
        <w:bCs/>
      </w:rPr>
      <w:tblPr/>
      <w:tcPr>
        <w:tcBorders>
          <w:top w:val="single" w:sz="8" w:space="0" w:color="C83C96" w:themeColor="accent5"/>
          <w:bottom w:val="single" w:sz="8" w:space="0" w:color="C83C96" w:themeColor="accent5"/>
        </w:tcBorders>
      </w:tcPr>
    </w:tblStylePr>
    <w:tblStylePr w:type="band1Vert">
      <w:tblPr/>
      <w:tcPr>
        <w:shd w:val="clear" w:color="auto" w:fill="F1CEE4" w:themeFill="accent5" w:themeFillTint="3F"/>
      </w:tcPr>
    </w:tblStylePr>
    <w:tblStylePr w:type="band1Horz">
      <w:tblPr/>
      <w:tcPr>
        <w:shd w:val="clear" w:color="auto" w:fill="F1CEE4" w:themeFill="accent5" w:themeFillTint="3F"/>
      </w:tcPr>
    </w:tblStylePr>
  </w:style>
  <w:style w:type="table" w:styleId="1-62">
    <w:name w:val="Medium List 1 Accent 6"/>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4BA046" w:themeColor="accent6"/>
        <w:bottom w:val="single" w:sz="8" w:space="0" w:color="4BA046" w:themeColor="accent6"/>
      </w:tblBorders>
    </w:tblPr>
    <w:tblStylePr w:type="firstRow">
      <w:rPr>
        <w:rFonts w:asciiTheme="majorHAnsi" w:eastAsiaTheme="majorEastAsia" w:hAnsiTheme="majorHAnsi" w:cstheme="majorBidi"/>
      </w:rPr>
      <w:tblPr/>
      <w:tcPr>
        <w:tcBorders>
          <w:top w:val="nil"/>
          <w:bottom w:val="single" w:sz="8" w:space="0" w:color="4BA046" w:themeColor="accent6"/>
        </w:tcBorders>
      </w:tcPr>
    </w:tblStylePr>
    <w:tblStylePr w:type="lastRow">
      <w:rPr>
        <w:b/>
        <w:bCs/>
        <w:color w:val="E61E28" w:themeColor="text2"/>
      </w:rPr>
      <w:tblPr/>
      <w:tcPr>
        <w:tcBorders>
          <w:top w:val="single" w:sz="8" w:space="0" w:color="4BA046" w:themeColor="accent6"/>
          <w:bottom w:val="single" w:sz="8" w:space="0" w:color="4BA046" w:themeColor="accent6"/>
        </w:tcBorders>
      </w:tcPr>
    </w:tblStylePr>
    <w:tblStylePr w:type="firstCol">
      <w:rPr>
        <w:b/>
        <w:bCs/>
      </w:rPr>
    </w:tblStylePr>
    <w:tblStylePr w:type="lastCol">
      <w:rPr>
        <w:b/>
        <w:bCs/>
      </w:rPr>
      <w:tblPr/>
      <w:tcPr>
        <w:tcBorders>
          <w:top w:val="single" w:sz="8" w:space="0" w:color="4BA046" w:themeColor="accent6"/>
          <w:bottom w:val="single" w:sz="8" w:space="0" w:color="4BA046" w:themeColor="accent6"/>
        </w:tcBorders>
      </w:tcPr>
    </w:tblStylePr>
    <w:tblStylePr w:type="band1Vert">
      <w:tblPr/>
      <w:tcPr>
        <w:shd w:val="clear" w:color="auto" w:fill="D0EACE" w:themeFill="accent6" w:themeFillTint="3F"/>
      </w:tcPr>
    </w:tblStylePr>
    <w:tblStylePr w:type="band1Horz">
      <w:tblPr/>
      <w:tcPr>
        <w:shd w:val="clear" w:color="auto" w:fill="D0EACE" w:themeFill="accent6" w:themeFillTint="3F"/>
      </w:tcPr>
    </w:tblStylePr>
  </w:style>
  <w:style w:type="table" w:styleId="2f">
    <w:name w:val="Medium List 2"/>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2-12">
    <w:name w:val="Medium List 2 Accent 1"/>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E61E28" w:themeColor="accent1"/>
        <w:left w:val="single" w:sz="8" w:space="0" w:color="E61E28" w:themeColor="accent1"/>
        <w:bottom w:val="single" w:sz="8" w:space="0" w:color="E61E28" w:themeColor="accent1"/>
        <w:right w:val="single" w:sz="8" w:space="0" w:color="E61E28" w:themeColor="accent1"/>
      </w:tblBorders>
    </w:tblPr>
    <w:tblStylePr w:type="firstRow">
      <w:rPr>
        <w:sz w:val="24"/>
        <w:szCs w:val="24"/>
      </w:rPr>
      <w:tblPr/>
      <w:tcPr>
        <w:tcBorders>
          <w:top w:val="nil"/>
          <w:left w:val="nil"/>
          <w:bottom w:val="single" w:sz="24" w:space="0" w:color="E61E28" w:themeColor="accent1"/>
          <w:right w:val="nil"/>
          <w:insideH w:val="nil"/>
          <w:insideV w:val="nil"/>
        </w:tcBorders>
        <w:shd w:val="clear" w:color="auto" w:fill="FFFFFF" w:themeFill="background1"/>
      </w:tcPr>
    </w:tblStylePr>
    <w:tblStylePr w:type="lastRow">
      <w:tblPr/>
      <w:tcPr>
        <w:tcBorders>
          <w:top w:val="single" w:sz="8" w:space="0" w:color="E61E28"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61E28" w:themeColor="accent1"/>
          <w:insideH w:val="nil"/>
          <w:insideV w:val="nil"/>
        </w:tcBorders>
        <w:shd w:val="clear" w:color="auto" w:fill="FFFFFF" w:themeFill="background1"/>
      </w:tcPr>
    </w:tblStylePr>
    <w:tblStylePr w:type="lastCol">
      <w:tblPr/>
      <w:tcPr>
        <w:tcBorders>
          <w:top w:val="nil"/>
          <w:left w:val="single" w:sz="8" w:space="0" w:color="E61E28"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8C7C9" w:themeFill="accent1" w:themeFillTint="3F"/>
      </w:tcPr>
    </w:tblStylePr>
    <w:tblStylePr w:type="band1Horz">
      <w:tblPr/>
      <w:tcPr>
        <w:tcBorders>
          <w:top w:val="nil"/>
          <w:bottom w:val="nil"/>
          <w:insideH w:val="nil"/>
          <w:insideV w:val="nil"/>
        </w:tcBorders>
        <w:shd w:val="clear" w:color="auto" w:fill="F8C7C9"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2-22">
    <w:name w:val="Medium List 2 Accent 2"/>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7D4196" w:themeColor="accent2"/>
        <w:left w:val="single" w:sz="8" w:space="0" w:color="7D4196" w:themeColor="accent2"/>
        <w:bottom w:val="single" w:sz="8" w:space="0" w:color="7D4196" w:themeColor="accent2"/>
        <w:right w:val="single" w:sz="8" w:space="0" w:color="7D4196" w:themeColor="accent2"/>
      </w:tblBorders>
    </w:tblPr>
    <w:tblStylePr w:type="firstRow">
      <w:rPr>
        <w:sz w:val="24"/>
        <w:szCs w:val="24"/>
      </w:rPr>
      <w:tblPr/>
      <w:tcPr>
        <w:tcBorders>
          <w:top w:val="nil"/>
          <w:left w:val="nil"/>
          <w:bottom w:val="single" w:sz="24" w:space="0" w:color="7D4196" w:themeColor="accent2"/>
          <w:right w:val="nil"/>
          <w:insideH w:val="nil"/>
          <w:insideV w:val="nil"/>
        </w:tcBorders>
        <w:shd w:val="clear" w:color="auto" w:fill="FFFFFF" w:themeFill="background1"/>
      </w:tcPr>
    </w:tblStylePr>
    <w:tblStylePr w:type="lastRow">
      <w:tblPr/>
      <w:tcPr>
        <w:tcBorders>
          <w:top w:val="single" w:sz="8" w:space="0" w:color="7D4196"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D4196" w:themeColor="accent2"/>
          <w:insideH w:val="nil"/>
          <w:insideV w:val="nil"/>
        </w:tcBorders>
        <w:shd w:val="clear" w:color="auto" w:fill="FFFFFF" w:themeFill="background1"/>
      </w:tcPr>
    </w:tblStylePr>
    <w:tblStylePr w:type="lastCol">
      <w:tblPr/>
      <w:tcPr>
        <w:tcBorders>
          <w:top w:val="nil"/>
          <w:left w:val="single" w:sz="8" w:space="0" w:color="7D4196"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0CCE9" w:themeFill="accent2" w:themeFillTint="3F"/>
      </w:tcPr>
    </w:tblStylePr>
    <w:tblStylePr w:type="band1Horz">
      <w:tblPr/>
      <w:tcPr>
        <w:tcBorders>
          <w:top w:val="nil"/>
          <w:bottom w:val="nil"/>
          <w:insideH w:val="nil"/>
          <w:insideV w:val="nil"/>
        </w:tcBorders>
        <w:shd w:val="clear" w:color="auto" w:fill="E0CCE9"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2-32">
    <w:name w:val="Medium List 2 Accent 3"/>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tblBorders>
    </w:tblPr>
    <w:tblStylePr w:type="firstRow">
      <w:rPr>
        <w:sz w:val="24"/>
        <w:szCs w:val="24"/>
      </w:rPr>
      <w:tblPr/>
      <w:tcPr>
        <w:tcBorders>
          <w:top w:val="nil"/>
          <w:left w:val="nil"/>
          <w:bottom w:val="single" w:sz="24" w:space="0" w:color="005AAA" w:themeColor="accent3"/>
          <w:right w:val="nil"/>
          <w:insideH w:val="nil"/>
          <w:insideV w:val="nil"/>
        </w:tcBorders>
        <w:shd w:val="clear" w:color="auto" w:fill="FFFFFF" w:themeFill="background1"/>
      </w:tcPr>
    </w:tblStylePr>
    <w:tblStylePr w:type="lastRow">
      <w:tblPr/>
      <w:tcPr>
        <w:tcBorders>
          <w:top w:val="single" w:sz="8" w:space="0" w:color="005AAA"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5AAA" w:themeColor="accent3"/>
          <w:insideH w:val="nil"/>
          <w:insideV w:val="nil"/>
        </w:tcBorders>
        <w:shd w:val="clear" w:color="auto" w:fill="FFFFFF" w:themeFill="background1"/>
      </w:tcPr>
    </w:tblStylePr>
    <w:tblStylePr w:type="lastCol">
      <w:tblPr/>
      <w:tcPr>
        <w:tcBorders>
          <w:top w:val="nil"/>
          <w:left w:val="single" w:sz="8" w:space="0" w:color="005AAA"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BD7FF" w:themeFill="accent3" w:themeFillTint="3F"/>
      </w:tcPr>
    </w:tblStylePr>
    <w:tblStylePr w:type="band1Horz">
      <w:tblPr/>
      <w:tcPr>
        <w:tcBorders>
          <w:top w:val="nil"/>
          <w:bottom w:val="nil"/>
          <w:insideH w:val="nil"/>
          <w:insideV w:val="nil"/>
        </w:tcBorders>
        <w:shd w:val="clear" w:color="auto" w:fill="ABD7F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2-42">
    <w:name w:val="Medium List 2 Accent 4"/>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32A4A0" w:themeColor="accent4"/>
        <w:left w:val="single" w:sz="8" w:space="0" w:color="32A4A0" w:themeColor="accent4"/>
        <w:bottom w:val="single" w:sz="8" w:space="0" w:color="32A4A0" w:themeColor="accent4"/>
        <w:right w:val="single" w:sz="8" w:space="0" w:color="32A4A0" w:themeColor="accent4"/>
      </w:tblBorders>
    </w:tblPr>
    <w:tblStylePr w:type="firstRow">
      <w:rPr>
        <w:sz w:val="24"/>
        <w:szCs w:val="24"/>
      </w:rPr>
      <w:tblPr/>
      <w:tcPr>
        <w:tcBorders>
          <w:top w:val="nil"/>
          <w:left w:val="nil"/>
          <w:bottom w:val="single" w:sz="24" w:space="0" w:color="32A4A0" w:themeColor="accent4"/>
          <w:right w:val="nil"/>
          <w:insideH w:val="nil"/>
          <w:insideV w:val="nil"/>
        </w:tcBorders>
        <w:shd w:val="clear" w:color="auto" w:fill="FFFFFF" w:themeFill="background1"/>
      </w:tcPr>
    </w:tblStylePr>
    <w:tblStylePr w:type="lastRow">
      <w:tblPr/>
      <w:tcPr>
        <w:tcBorders>
          <w:top w:val="single" w:sz="8" w:space="0" w:color="32A4A0"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32A4A0" w:themeColor="accent4"/>
          <w:insideH w:val="nil"/>
          <w:insideV w:val="nil"/>
        </w:tcBorders>
        <w:shd w:val="clear" w:color="auto" w:fill="FFFFFF" w:themeFill="background1"/>
      </w:tcPr>
    </w:tblStylePr>
    <w:tblStylePr w:type="lastCol">
      <w:tblPr/>
      <w:tcPr>
        <w:tcBorders>
          <w:top w:val="nil"/>
          <w:left w:val="single" w:sz="8" w:space="0" w:color="32A4A0"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6EEEC" w:themeFill="accent4" w:themeFillTint="3F"/>
      </w:tcPr>
    </w:tblStylePr>
    <w:tblStylePr w:type="band1Horz">
      <w:tblPr/>
      <w:tcPr>
        <w:tcBorders>
          <w:top w:val="nil"/>
          <w:bottom w:val="nil"/>
          <w:insideH w:val="nil"/>
          <w:insideV w:val="nil"/>
        </w:tcBorders>
        <w:shd w:val="clear" w:color="auto" w:fill="C6EEEC"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2-52">
    <w:name w:val="Medium List 2 Accent 5"/>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C83C96" w:themeColor="accent5"/>
        <w:left w:val="single" w:sz="8" w:space="0" w:color="C83C96" w:themeColor="accent5"/>
        <w:bottom w:val="single" w:sz="8" w:space="0" w:color="C83C96" w:themeColor="accent5"/>
        <w:right w:val="single" w:sz="8" w:space="0" w:color="C83C96" w:themeColor="accent5"/>
      </w:tblBorders>
    </w:tblPr>
    <w:tblStylePr w:type="firstRow">
      <w:rPr>
        <w:sz w:val="24"/>
        <w:szCs w:val="24"/>
      </w:rPr>
      <w:tblPr/>
      <w:tcPr>
        <w:tcBorders>
          <w:top w:val="nil"/>
          <w:left w:val="nil"/>
          <w:bottom w:val="single" w:sz="24" w:space="0" w:color="C83C96" w:themeColor="accent5"/>
          <w:right w:val="nil"/>
          <w:insideH w:val="nil"/>
          <w:insideV w:val="nil"/>
        </w:tcBorders>
        <w:shd w:val="clear" w:color="auto" w:fill="FFFFFF" w:themeFill="background1"/>
      </w:tcPr>
    </w:tblStylePr>
    <w:tblStylePr w:type="lastRow">
      <w:tblPr/>
      <w:tcPr>
        <w:tcBorders>
          <w:top w:val="single" w:sz="8" w:space="0" w:color="C83C9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83C96" w:themeColor="accent5"/>
          <w:insideH w:val="nil"/>
          <w:insideV w:val="nil"/>
        </w:tcBorders>
        <w:shd w:val="clear" w:color="auto" w:fill="FFFFFF" w:themeFill="background1"/>
      </w:tcPr>
    </w:tblStylePr>
    <w:tblStylePr w:type="lastCol">
      <w:tblPr/>
      <w:tcPr>
        <w:tcBorders>
          <w:top w:val="nil"/>
          <w:left w:val="single" w:sz="8" w:space="0" w:color="C83C9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1CEE4" w:themeFill="accent5" w:themeFillTint="3F"/>
      </w:tcPr>
    </w:tblStylePr>
    <w:tblStylePr w:type="band1Horz">
      <w:tblPr/>
      <w:tcPr>
        <w:tcBorders>
          <w:top w:val="nil"/>
          <w:bottom w:val="nil"/>
          <w:insideH w:val="nil"/>
          <w:insideV w:val="nil"/>
        </w:tcBorders>
        <w:shd w:val="clear" w:color="auto" w:fill="F1CEE4"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2-62">
    <w:name w:val="Medium List 2 Accent 6"/>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4BA046" w:themeColor="accent6"/>
        <w:left w:val="single" w:sz="8" w:space="0" w:color="4BA046" w:themeColor="accent6"/>
        <w:bottom w:val="single" w:sz="8" w:space="0" w:color="4BA046" w:themeColor="accent6"/>
        <w:right w:val="single" w:sz="8" w:space="0" w:color="4BA046" w:themeColor="accent6"/>
      </w:tblBorders>
    </w:tblPr>
    <w:tblStylePr w:type="firstRow">
      <w:rPr>
        <w:sz w:val="24"/>
        <w:szCs w:val="24"/>
      </w:rPr>
      <w:tblPr/>
      <w:tcPr>
        <w:tcBorders>
          <w:top w:val="nil"/>
          <w:left w:val="nil"/>
          <w:bottom w:val="single" w:sz="24" w:space="0" w:color="4BA046" w:themeColor="accent6"/>
          <w:right w:val="nil"/>
          <w:insideH w:val="nil"/>
          <w:insideV w:val="nil"/>
        </w:tcBorders>
        <w:shd w:val="clear" w:color="auto" w:fill="FFFFFF" w:themeFill="background1"/>
      </w:tcPr>
    </w:tblStylePr>
    <w:tblStylePr w:type="lastRow">
      <w:tblPr/>
      <w:tcPr>
        <w:tcBorders>
          <w:top w:val="single" w:sz="8" w:space="0" w:color="4BA0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046" w:themeColor="accent6"/>
          <w:insideH w:val="nil"/>
          <w:insideV w:val="nil"/>
        </w:tcBorders>
        <w:shd w:val="clear" w:color="auto" w:fill="FFFFFF" w:themeFill="background1"/>
      </w:tcPr>
    </w:tblStylePr>
    <w:tblStylePr w:type="lastCol">
      <w:tblPr/>
      <w:tcPr>
        <w:tcBorders>
          <w:top w:val="nil"/>
          <w:left w:val="single" w:sz="8" w:space="0" w:color="4BA0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0EACE" w:themeFill="accent6" w:themeFillTint="3F"/>
      </w:tcPr>
    </w:tblStylePr>
    <w:tblStylePr w:type="band1Horz">
      <w:tblPr/>
      <w:tcPr>
        <w:tcBorders>
          <w:top w:val="nil"/>
          <w:bottom w:val="nil"/>
          <w:insideH w:val="nil"/>
          <w:insideV w:val="nil"/>
        </w:tcBorders>
        <w:shd w:val="clear" w:color="auto" w:fill="D0EACE"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16">
    <w:name w:val="Medium Shading 1"/>
    <w:basedOn w:val="a3"/>
    <w:uiPriority w:val="99"/>
    <w:semiHidden/>
    <w:unhideWhenUsed/>
    <w:rsid w:val="00AA6C16"/>
    <w:rPr>
      <w:sz w:val="22"/>
      <w:szCs w:val="22"/>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1-13">
    <w:name w:val="Medium Shading 1 Accent 1"/>
    <w:basedOn w:val="a3"/>
    <w:uiPriority w:val="99"/>
    <w:semiHidden/>
    <w:unhideWhenUsed/>
    <w:rsid w:val="00AA6C16"/>
    <w:rPr>
      <w:sz w:val="22"/>
      <w:szCs w:val="22"/>
      <w:lang w:eastAsia="en-US"/>
    </w:rPr>
    <w:tblPr>
      <w:tblStyleRowBandSize w:val="1"/>
      <w:tblStyleColBandSize w:val="1"/>
      <w:tblBorders>
        <w:top w:val="single" w:sz="8" w:space="0" w:color="EC565D" w:themeColor="accent1" w:themeTint="BF"/>
        <w:left w:val="single" w:sz="8" w:space="0" w:color="EC565D" w:themeColor="accent1" w:themeTint="BF"/>
        <w:bottom w:val="single" w:sz="8" w:space="0" w:color="EC565D" w:themeColor="accent1" w:themeTint="BF"/>
        <w:right w:val="single" w:sz="8" w:space="0" w:color="EC565D" w:themeColor="accent1" w:themeTint="BF"/>
        <w:insideH w:val="single" w:sz="8" w:space="0" w:color="EC565D" w:themeColor="accent1" w:themeTint="BF"/>
      </w:tblBorders>
    </w:tblPr>
    <w:tblStylePr w:type="firstRow">
      <w:pPr>
        <w:spacing w:before="0" w:after="0" w:line="240" w:lineRule="auto"/>
      </w:pPr>
      <w:rPr>
        <w:b/>
        <w:bCs/>
        <w:color w:val="FFFFFF" w:themeColor="background1"/>
      </w:rPr>
      <w:tblPr/>
      <w:tcPr>
        <w:tcBorders>
          <w:top w:val="single" w:sz="8" w:space="0" w:color="EC565D" w:themeColor="accent1" w:themeTint="BF"/>
          <w:left w:val="single" w:sz="8" w:space="0" w:color="EC565D" w:themeColor="accent1" w:themeTint="BF"/>
          <w:bottom w:val="single" w:sz="8" w:space="0" w:color="EC565D" w:themeColor="accent1" w:themeTint="BF"/>
          <w:right w:val="single" w:sz="8" w:space="0" w:color="EC565D" w:themeColor="accent1" w:themeTint="BF"/>
          <w:insideH w:val="nil"/>
          <w:insideV w:val="nil"/>
        </w:tcBorders>
        <w:shd w:val="clear" w:color="auto" w:fill="E61E28" w:themeFill="accent1"/>
      </w:tcPr>
    </w:tblStylePr>
    <w:tblStylePr w:type="lastRow">
      <w:pPr>
        <w:spacing w:before="0" w:after="0" w:line="240" w:lineRule="auto"/>
      </w:pPr>
      <w:rPr>
        <w:b/>
        <w:bCs/>
      </w:rPr>
      <w:tblPr/>
      <w:tcPr>
        <w:tcBorders>
          <w:top w:val="double" w:sz="6" w:space="0" w:color="EC565D" w:themeColor="accent1" w:themeTint="BF"/>
          <w:left w:val="single" w:sz="8" w:space="0" w:color="EC565D" w:themeColor="accent1" w:themeTint="BF"/>
          <w:bottom w:val="single" w:sz="8" w:space="0" w:color="EC565D" w:themeColor="accent1" w:themeTint="BF"/>
          <w:right w:val="single" w:sz="8" w:space="0" w:color="EC565D" w:themeColor="accent1" w:themeTint="BF"/>
          <w:insideH w:val="nil"/>
          <w:insideV w:val="nil"/>
        </w:tcBorders>
      </w:tcPr>
    </w:tblStylePr>
    <w:tblStylePr w:type="firstCol">
      <w:rPr>
        <w:b/>
        <w:bCs/>
      </w:rPr>
    </w:tblStylePr>
    <w:tblStylePr w:type="lastCol">
      <w:rPr>
        <w:b/>
        <w:bCs/>
      </w:rPr>
    </w:tblStylePr>
    <w:tblStylePr w:type="band1Vert">
      <w:tblPr/>
      <w:tcPr>
        <w:shd w:val="clear" w:color="auto" w:fill="F8C7C9" w:themeFill="accent1" w:themeFillTint="3F"/>
      </w:tcPr>
    </w:tblStylePr>
    <w:tblStylePr w:type="band1Horz">
      <w:tblPr/>
      <w:tcPr>
        <w:tcBorders>
          <w:insideH w:val="nil"/>
          <w:insideV w:val="nil"/>
        </w:tcBorders>
        <w:shd w:val="clear" w:color="auto" w:fill="F8C7C9" w:themeFill="accent1" w:themeFillTint="3F"/>
      </w:tcPr>
    </w:tblStylePr>
    <w:tblStylePr w:type="band2Horz">
      <w:tblPr/>
      <w:tcPr>
        <w:tcBorders>
          <w:insideH w:val="nil"/>
          <w:insideV w:val="nil"/>
        </w:tcBorders>
      </w:tcPr>
    </w:tblStylePr>
  </w:style>
  <w:style w:type="table" w:styleId="1-23">
    <w:name w:val="Medium Shading 1 Accent 2"/>
    <w:basedOn w:val="a3"/>
    <w:uiPriority w:val="99"/>
    <w:semiHidden/>
    <w:unhideWhenUsed/>
    <w:rsid w:val="00AA6C16"/>
    <w:rPr>
      <w:sz w:val="22"/>
      <w:szCs w:val="22"/>
      <w:lang w:eastAsia="en-US"/>
    </w:rPr>
    <w:tblPr>
      <w:tblStyleRowBandSize w:val="1"/>
      <w:tblStyleColBandSize w:val="1"/>
      <w:tblBorders>
        <w:top w:val="single" w:sz="8" w:space="0" w:color="A264BC" w:themeColor="accent2" w:themeTint="BF"/>
        <w:left w:val="single" w:sz="8" w:space="0" w:color="A264BC" w:themeColor="accent2" w:themeTint="BF"/>
        <w:bottom w:val="single" w:sz="8" w:space="0" w:color="A264BC" w:themeColor="accent2" w:themeTint="BF"/>
        <w:right w:val="single" w:sz="8" w:space="0" w:color="A264BC" w:themeColor="accent2" w:themeTint="BF"/>
        <w:insideH w:val="single" w:sz="8" w:space="0" w:color="A264BC" w:themeColor="accent2" w:themeTint="BF"/>
      </w:tblBorders>
    </w:tblPr>
    <w:tblStylePr w:type="firstRow">
      <w:pPr>
        <w:spacing w:before="0" w:after="0" w:line="240" w:lineRule="auto"/>
      </w:pPr>
      <w:rPr>
        <w:b/>
        <w:bCs/>
        <w:color w:val="FFFFFF" w:themeColor="background1"/>
      </w:rPr>
      <w:tblPr/>
      <w:tcPr>
        <w:tcBorders>
          <w:top w:val="single" w:sz="8" w:space="0" w:color="A264BC" w:themeColor="accent2" w:themeTint="BF"/>
          <w:left w:val="single" w:sz="8" w:space="0" w:color="A264BC" w:themeColor="accent2" w:themeTint="BF"/>
          <w:bottom w:val="single" w:sz="8" w:space="0" w:color="A264BC" w:themeColor="accent2" w:themeTint="BF"/>
          <w:right w:val="single" w:sz="8" w:space="0" w:color="A264BC" w:themeColor="accent2" w:themeTint="BF"/>
          <w:insideH w:val="nil"/>
          <w:insideV w:val="nil"/>
        </w:tcBorders>
        <w:shd w:val="clear" w:color="auto" w:fill="7D4196" w:themeFill="accent2"/>
      </w:tcPr>
    </w:tblStylePr>
    <w:tblStylePr w:type="lastRow">
      <w:pPr>
        <w:spacing w:before="0" w:after="0" w:line="240" w:lineRule="auto"/>
      </w:pPr>
      <w:rPr>
        <w:b/>
        <w:bCs/>
      </w:rPr>
      <w:tblPr/>
      <w:tcPr>
        <w:tcBorders>
          <w:top w:val="double" w:sz="6" w:space="0" w:color="A264BC" w:themeColor="accent2" w:themeTint="BF"/>
          <w:left w:val="single" w:sz="8" w:space="0" w:color="A264BC" w:themeColor="accent2" w:themeTint="BF"/>
          <w:bottom w:val="single" w:sz="8" w:space="0" w:color="A264BC" w:themeColor="accent2" w:themeTint="BF"/>
          <w:right w:val="single" w:sz="8" w:space="0" w:color="A264BC" w:themeColor="accent2" w:themeTint="BF"/>
          <w:insideH w:val="nil"/>
          <w:insideV w:val="nil"/>
        </w:tcBorders>
      </w:tcPr>
    </w:tblStylePr>
    <w:tblStylePr w:type="firstCol">
      <w:rPr>
        <w:b/>
        <w:bCs/>
      </w:rPr>
    </w:tblStylePr>
    <w:tblStylePr w:type="lastCol">
      <w:rPr>
        <w:b/>
        <w:bCs/>
      </w:rPr>
    </w:tblStylePr>
    <w:tblStylePr w:type="band1Vert">
      <w:tblPr/>
      <w:tcPr>
        <w:shd w:val="clear" w:color="auto" w:fill="E0CCE9" w:themeFill="accent2" w:themeFillTint="3F"/>
      </w:tcPr>
    </w:tblStylePr>
    <w:tblStylePr w:type="band1Horz">
      <w:tblPr/>
      <w:tcPr>
        <w:tcBorders>
          <w:insideH w:val="nil"/>
          <w:insideV w:val="nil"/>
        </w:tcBorders>
        <w:shd w:val="clear" w:color="auto" w:fill="E0CCE9" w:themeFill="accent2" w:themeFillTint="3F"/>
      </w:tcPr>
    </w:tblStylePr>
    <w:tblStylePr w:type="band2Horz">
      <w:tblPr/>
      <w:tcPr>
        <w:tcBorders>
          <w:insideH w:val="nil"/>
          <w:insideV w:val="nil"/>
        </w:tcBorders>
      </w:tcPr>
    </w:tblStylePr>
  </w:style>
  <w:style w:type="table" w:styleId="1-33">
    <w:name w:val="Medium Shading 1 Accent 3"/>
    <w:basedOn w:val="a3"/>
    <w:uiPriority w:val="99"/>
    <w:semiHidden/>
    <w:unhideWhenUsed/>
    <w:rsid w:val="00AA6C16"/>
    <w:rPr>
      <w:sz w:val="22"/>
      <w:szCs w:val="22"/>
      <w:lang w:eastAsia="en-US"/>
    </w:rPr>
    <w:tblPr>
      <w:tblStyleRowBandSize w:val="1"/>
      <w:tblStyleColBandSize w:val="1"/>
      <w:tbl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single" w:sz="8" w:space="0" w:color="0087FF" w:themeColor="accent3" w:themeTint="BF"/>
      </w:tblBorders>
    </w:tblPr>
    <w:tblStylePr w:type="firstRow">
      <w:pPr>
        <w:spacing w:before="0" w:after="0" w:line="240" w:lineRule="auto"/>
      </w:pPr>
      <w:rPr>
        <w:b/>
        <w:bCs/>
        <w:color w:val="FFFFFF" w:themeColor="background1"/>
      </w:rPr>
      <w:tblPr/>
      <w:tcPr>
        <w:tc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nil"/>
          <w:insideV w:val="nil"/>
        </w:tcBorders>
        <w:shd w:val="clear" w:color="auto" w:fill="005AAA" w:themeFill="accent3"/>
      </w:tcPr>
    </w:tblStylePr>
    <w:tblStylePr w:type="lastRow">
      <w:pPr>
        <w:spacing w:before="0" w:after="0" w:line="240" w:lineRule="auto"/>
      </w:pPr>
      <w:rPr>
        <w:b/>
        <w:bCs/>
      </w:rPr>
      <w:tblPr/>
      <w:tcPr>
        <w:tcBorders>
          <w:top w:val="double" w:sz="6"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nil"/>
          <w:insideV w:val="nil"/>
        </w:tcBorders>
      </w:tcPr>
    </w:tblStylePr>
    <w:tblStylePr w:type="firstCol">
      <w:rPr>
        <w:b/>
        <w:bCs/>
      </w:rPr>
    </w:tblStylePr>
    <w:tblStylePr w:type="lastCol">
      <w:rPr>
        <w:b/>
        <w:bCs/>
      </w:rPr>
    </w:tblStylePr>
    <w:tblStylePr w:type="band1Vert">
      <w:tblPr/>
      <w:tcPr>
        <w:shd w:val="clear" w:color="auto" w:fill="ABD7FF" w:themeFill="accent3" w:themeFillTint="3F"/>
      </w:tcPr>
    </w:tblStylePr>
    <w:tblStylePr w:type="band1Horz">
      <w:tblPr/>
      <w:tcPr>
        <w:tcBorders>
          <w:insideH w:val="nil"/>
          <w:insideV w:val="nil"/>
        </w:tcBorders>
        <w:shd w:val="clear" w:color="auto" w:fill="ABD7FF" w:themeFill="accent3" w:themeFillTint="3F"/>
      </w:tcPr>
    </w:tblStylePr>
    <w:tblStylePr w:type="band2Horz">
      <w:tblPr/>
      <w:tcPr>
        <w:tcBorders>
          <w:insideH w:val="nil"/>
          <w:insideV w:val="nil"/>
        </w:tcBorders>
      </w:tcPr>
    </w:tblStylePr>
  </w:style>
  <w:style w:type="table" w:styleId="1-43">
    <w:name w:val="Medium Shading 1 Accent 4"/>
    <w:basedOn w:val="a3"/>
    <w:uiPriority w:val="99"/>
    <w:semiHidden/>
    <w:unhideWhenUsed/>
    <w:rsid w:val="00AA6C16"/>
    <w:rPr>
      <w:sz w:val="22"/>
      <w:szCs w:val="22"/>
      <w:lang w:eastAsia="en-US"/>
    </w:rPr>
    <w:tblPr>
      <w:tblStyleRowBandSize w:val="1"/>
      <w:tblStyleColBandSize w:val="1"/>
      <w:tblBorders>
        <w:top w:val="single" w:sz="8" w:space="0" w:color="54CBC6" w:themeColor="accent4" w:themeTint="BF"/>
        <w:left w:val="single" w:sz="8" w:space="0" w:color="54CBC6" w:themeColor="accent4" w:themeTint="BF"/>
        <w:bottom w:val="single" w:sz="8" w:space="0" w:color="54CBC6" w:themeColor="accent4" w:themeTint="BF"/>
        <w:right w:val="single" w:sz="8" w:space="0" w:color="54CBC6" w:themeColor="accent4" w:themeTint="BF"/>
        <w:insideH w:val="single" w:sz="8" w:space="0" w:color="54CBC6" w:themeColor="accent4" w:themeTint="BF"/>
      </w:tblBorders>
    </w:tblPr>
    <w:tblStylePr w:type="firstRow">
      <w:pPr>
        <w:spacing w:before="0" w:after="0" w:line="240" w:lineRule="auto"/>
      </w:pPr>
      <w:rPr>
        <w:b/>
        <w:bCs/>
        <w:color w:val="FFFFFF" w:themeColor="background1"/>
      </w:rPr>
      <w:tblPr/>
      <w:tcPr>
        <w:tcBorders>
          <w:top w:val="single" w:sz="8" w:space="0" w:color="54CBC6" w:themeColor="accent4" w:themeTint="BF"/>
          <w:left w:val="single" w:sz="8" w:space="0" w:color="54CBC6" w:themeColor="accent4" w:themeTint="BF"/>
          <w:bottom w:val="single" w:sz="8" w:space="0" w:color="54CBC6" w:themeColor="accent4" w:themeTint="BF"/>
          <w:right w:val="single" w:sz="8" w:space="0" w:color="54CBC6" w:themeColor="accent4" w:themeTint="BF"/>
          <w:insideH w:val="nil"/>
          <w:insideV w:val="nil"/>
        </w:tcBorders>
        <w:shd w:val="clear" w:color="auto" w:fill="32A4A0" w:themeFill="accent4"/>
      </w:tcPr>
    </w:tblStylePr>
    <w:tblStylePr w:type="lastRow">
      <w:pPr>
        <w:spacing w:before="0" w:after="0" w:line="240" w:lineRule="auto"/>
      </w:pPr>
      <w:rPr>
        <w:b/>
        <w:bCs/>
      </w:rPr>
      <w:tblPr/>
      <w:tcPr>
        <w:tcBorders>
          <w:top w:val="double" w:sz="6" w:space="0" w:color="54CBC6" w:themeColor="accent4" w:themeTint="BF"/>
          <w:left w:val="single" w:sz="8" w:space="0" w:color="54CBC6" w:themeColor="accent4" w:themeTint="BF"/>
          <w:bottom w:val="single" w:sz="8" w:space="0" w:color="54CBC6" w:themeColor="accent4" w:themeTint="BF"/>
          <w:right w:val="single" w:sz="8" w:space="0" w:color="54CBC6" w:themeColor="accent4" w:themeTint="BF"/>
          <w:insideH w:val="nil"/>
          <w:insideV w:val="nil"/>
        </w:tcBorders>
      </w:tcPr>
    </w:tblStylePr>
    <w:tblStylePr w:type="firstCol">
      <w:rPr>
        <w:b/>
        <w:bCs/>
      </w:rPr>
    </w:tblStylePr>
    <w:tblStylePr w:type="lastCol">
      <w:rPr>
        <w:b/>
        <w:bCs/>
      </w:rPr>
    </w:tblStylePr>
    <w:tblStylePr w:type="band1Vert">
      <w:tblPr/>
      <w:tcPr>
        <w:shd w:val="clear" w:color="auto" w:fill="C6EEEC" w:themeFill="accent4" w:themeFillTint="3F"/>
      </w:tcPr>
    </w:tblStylePr>
    <w:tblStylePr w:type="band1Horz">
      <w:tblPr/>
      <w:tcPr>
        <w:tcBorders>
          <w:insideH w:val="nil"/>
          <w:insideV w:val="nil"/>
        </w:tcBorders>
        <w:shd w:val="clear" w:color="auto" w:fill="C6EEEC" w:themeFill="accent4" w:themeFillTint="3F"/>
      </w:tcPr>
    </w:tblStylePr>
    <w:tblStylePr w:type="band2Horz">
      <w:tblPr/>
      <w:tcPr>
        <w:tcBorders>
          <w:insideH w:val="nil"/>
          <w:insideV w:val="nil"/>
        </w:tcBorders>
      </w:tcPr>
    </w:tblStylePr>
  </w:style>
  <w:style w:type="table" w:styleId="1-53">
    <w:name w:val="Medium Shading 1 Accent 5"/>
    <w:basedOn w:val="a3"/>
    <w:uiPriority w:val="99"/>
    <w:semiHidden/>
    <w:unhideWhenUsed/>
    <w:rsid w:val="00AA6C16"/>
    <w:rPr>
      <w:sz w:val="22"/>
      <w:szCs w:val="22"/>
      <w:lang w:eastAsia="en-US"/>
    </w:rPr>
    <w:tblPr>
      <w:tblStyleRowBandSize w:val="1"/>
      <w:tblStyleColBandSize w:val="1"/>
      <w:tblBorders>
        <w:top w:val="single" w:sz="8" w:space="0" w:color="D56CAF" w:themeColor="accent5" w:themeTint="BF"/>
        <w:left w:val="single" w:sz="8" w:space="0" w:color="D56CAF" w:themeColor="accent5" w:themeTint="BF"/>
        <w:bottom w:val="single" w:sz="8" w:space="0" w:color="D56CAF" w:themeColor="accent5" w:themeTint="BF"/>
        <w:right w:val="single" w:sz="8" w:space="0" w:color="D56CAF" w:themeColor="accent5" w:themeTint="BF"/>
        <w:insideH w:val="single" w:sz="8" w:space="0" w:color="D56CAF" w:themeColor="accent5" w:themeTint="BF"/>
      </w:tblBorders>
    </w:tblPr>
    <w:tblStylePr w:type="firstRow">
      <w:pPr>
        <w:spacing w:before="0" w:after="0" w:line="240" w:lineRule="auto"/>
      </w:pPr>
      <w:rPr>
        <w:b/>
        <w:bCs/>
        <w:color w:val="FFFFFF" w:themeColor="background1"/>
      </w:rPr>
      <w:tblPr/>
      <w:tcPr>
        <w:tcBorders>
          <w:top w:val="single" w:sz="8" w:space="0" w:color="D56CAF" w:themeColor="accent5" w:themeTint="BF"/>
          <w:left w:val="single" w:sz="8" w:space="0" w:color="D56CAF" w:themeColor="accent5" w:themeTint="BF"/>
          <w:bottom w:val="single" w:sz="8" w:space="0" w:color="D56CAF" w:themeColor="accent5" w:themeTint="BF"/>
          <w:right w:val="single" w:sz="8" w:space="0" w:color="D56CAF" w:themeColor="accent5" w:themeTint="BF"/>
          <w:insideH w:val="nil"/>
          <w:insideV w:val="nil"/>
        </w:tcBorders>
        <w:shd w:val="clear" w:color="auto" w:fill="C83C96" w:themeFill="accent5"/>
      </w:tcPr>
    </w:tblStylePr>
    <w:tblStylePr w:type="lastRow">
      <w:pPr>
        <w:spacing w:before="0" w:after="0" w:line="240" w:lineRule="auto"/>
      </w:pPr>
      <w:rPr>
        <w:b/>
        <w:bCs/>
      </w:rPr>
      <w:tblPr/>
      <w:tcPr>
        <w:tcBorders>
          <w:top w:val="double" w:sz="6" w:space="0" w:color="D56CAF" w:themeColor="accent5" w:themeTint="BF"/>
          <w:left w:val="single" w:sz="8" w:space="0" w:color="D56CAF" w:themeColor="accent5" w:themeTint="BF"/>
          <w:bottom w:val="single" w:sz="8" w:space="0" w:color="D56CAF" w:themeColor="accent5" w:themeTint="BF"/>
          <w:right w:val="single" w:sz="8" w:space="0" w:color="D56CAF" w:themeColor="accent5" w:themeTint="BF"/>
          <w:insideH w:val="nil"/>
          <w:insideV w:val="nil"/>
        </w:tcBorders>
      </w:tcPr>
    </w:tblStylePr>
    <w:tblStylePr w:type="firstCol">
      <w:rPr>
        <w:b/>
        <w:bCs/>
      </w:rPr>
    </w:tblStylePr>
    <w:tblStylePr w:type="lastCol">
      <w:rPr>
        <w:b/>
        <w:bCs/>
      </w:rPr>
    </w:tblStylePr>
    <w:tblStylePr w:type="band1Vert">
      <w:tblPr/>
      <w:tcPr>
        <w:shd w:val="clear" w:color="auto" w:fill="F1CEE4" w:themeFill="accent5" w:themeFillTint="3F"/>
      </w:tcPr>
    </w:tblStylePr>
    <w:tblStylePr w:type="band1Horz">
      <w:tblPr/>
      <w:tcPr>
        <w:tcBorders>
          <w:insideH w:val="nil"/>
          <w:insideV w:val="nil"/>
        </w:tcBorders>
        <w:shd w:val="clear" w:color="auto" w:fill="F1CEE4" w:themeFill="accent5" w:themeFillTint="3F"/>
      </w:tcPr>
    </w:tblStylePr>
    <w:tblStylePr w:type="band2Horz">
      <w:tblPr/>
      <w:tcPr>
        <w:tcBorders>
          <w:insideH w:val="nil"/>
          <w:insideV w:val="nil"/>
        </w:tcBorders>
      </w:tcPr>
    </w:tblStylePr>
  </w:style>
  <w:style w:type="table" w:styleId="1-63">
    <w:name w:val="Medium Shading 1 Accent 6"/>
    <w:basedOn w:val="a3"/>
    <w:uiPriority w:val="99"/>
    <w:semiHidden/>
    <w:unhideWhenUsed/>
    <w:rsid w:val="00AA6C16"/>
    <w:rPr>
      <w:sz w:val="22"/>
      <w:szCs w:val="22"/>
      <w:lang w:eastAsia="en-US"/>
    </w:rPr>
    <w:tblPr>
      <w:tblStyleRowBandSize w:val="1"/>
      <w:tblStyleColBandSize w:val="1"/>
      <w:tblBorders>
        <w:top w:val="single" w:sz="8" w:space="0" w:color="71BF6C" w:themeColor="accent6" w:themeTint="BF"/>
        <w:left w:val="single" w:sz="8" w:space="0" w:color="71BF6C" w:themeColor="accent6" w:themeTint="BF"/>
        <w:bottom w:val="single" w:sz="8" w:space="0" w:color="71BF6C" w:themeColor="accent6" w:themeTint="BF"/>
        <w:right w:val="single" w:sz="8" w:space="0" w:color="71BF6C" w:themeColor="accent6" w:themeTint="BF"/>
        <w:insideH w:val="single" w:sz="8" w:space="0" w:color="71BF6C" w:themeColor="accent6" w:themeTint="BF"/>
      </w:tblBorders>
    </w:tblPr>
    <w:tblStylePr w:type="firstRow">
      <w:pPr>
        <w:spacing w:before="0" w:after="0" w:line="240" w:lineRule="auto"/>
      </w:pPr>
      <w:rPr>
        <w:b/>
        <w:bCs/>
        <w:color w:val="FFFFFF" w:themeColor="background1"/>
      </w:rPr>
      <w:tblPr/>
      <w:tcPr>
        <w:tcBorders>
          <w:top w:val="single" w:sz="8" w:space="0" w:color="71BF6C" w:themeColor="accent6" w:themeTint="BF"/>
          <w:left w:val="single" w:sz="8" w:space="0" w:color="71BF6C" w:themeColor="accent6" w:themeTint="BF"/>
          <w:bottom w:val="single" w:sz="8" w:space="0" w:color="71BF6C" w:themeColor="accent6" w:themeTint="BF"/>
          <w:right w:val="single" w:sz="8" w:space="0" w:color="71BF6C" w:themeColor="accent6" w:themeTint="BF"/>
          <w:insideH w:val="nil"/>
          <w:insideV w:val="nil"/>
        </w:tcBorders>
        <w:shd w:val="clear" w:color="auto" w:fill="4BA046" w:themeFill="accent6"/>
      </w:tcPr>
    </w:tblStylePr>
    <w:tblStylePr w:type="lastRow">
      <w:pPr>
        <w:spacing w:before="0" w:after="0" w:line="240" w:lineRule="auto"/>
      </w:pPr>
      <w:rPr>
        <w:b/>
        <w:bCs/>
      </w:rPr>
      <w:tblPr/>
      <w:tcPr>
        <w:tcBorders>
          <w:top w:val="double" w:sz="6" w:space="0" w:color="71BF6C" w:themeColor="accent6" w:themeTint="BF"/>
          <w:left w:val="single" w:sz="8" w:space="0" w:color="71BF6C" w:themeColor="accent6" w:themeTint="BF"/>
          <w:bottom w:val="single" w:sz="8" w:space="0" w:color="71BF6C" w:themeColor="accent6" w:themeTint="BF"/>
          <w:right w:val="single" w:sz="8" w:space="0" w:color="71BF6C" w:themeColor="accent6" w:themeTint="BF"/>
          <w:insideH w:val="nil"/>
          <w:insideV w:val="nil"/>
        </w:tcBorders>
      </w:tcPr>
    </w:tblStylePr>
    <w:tblStylePr w:type="firstCol">
      <w:rPr>
        <w:b/>
        <w:bCs/>
      </w:rPr>
    </w:tblStylePr>
    <w:tblStylePr w:type="lastCol">
      <w:rPr>
        <w:b/>
        <w:bCs/>
      </w:rPr>
    </w:tblStylePr>
    <w:tblStylePr w:type="band1Vert">
      <w:tblPr/>
      <w:tcPr>
        <w:shd w:val="clear" w:color="auto" w:fill="D0EACE" w:themeFill="accent6" w:themeFillTint="3F"/>
      </w:tcPr>
    </w:tblStylePr>
    <w:tblStylePr w:type="band1Horz">
      <w:tblPr/>
      <w:tcPr>
        <w:tcBorders>
          <w:insideH w:val="nil"/>
          <w:insideV w:val="nil"/>
        </w:tcBorders>
        <w:shd w:val="clear" w:color="auto" w:fill="D0EACE" w:themeFill="accent6" w:themeFillTint="3F"/>
      </w:tcPr>
    </w:tblStylePr>
    <w:tblStylePr w:type="band2Horz">
      <w:tblPr/>
      <w:tcPr>
        <w:tcBorders>
          <w:insideH w:val="nil"/>
          <w:insideV w:val="nil"/>
        </w:tcBorders>
      </w:tcPr>
    </w:tblStylePr>
  </w:style>
  <w:style w:type="table" w:styleId="2f0">
    <w:name w:val="Medium Shading 2"/>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2-13">
    <w:name w:val="Medium Shading 2 Accent 1"/>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61E28"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61E28" w:themeFill="accent1"/>
      </w:tcPr>
    </w:tblStylePr>
    <w:tblStylePr w:type="lastCol">
      <w:rPr>
        <w:b/>
        <w:bCs/>
        <w:color w:val="FFFFFF" w:themeColor="background1"/>
      </w:rPr>
      <w:tblPr/>
      <w:tcPr>
        <w:tcBorders>
          <w:left w:val="nil"/>
          <w:right w:val="nil"/>
          <w:insideH w:val="nil"/>
          <w:insideV w:val="nil"/>
        </w:tcBorders>
        <w:shd w:val="clear" w:color="auto" w:fill="E61E28"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2-23">
    <w:name w:val="Medium Shading 2 Accent 2"/>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D4196"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D4196" w:themeFill="accent2"/>
      </w:tcPr>
    </w:tblStylePr>
    <w:tblStylePr w:type="lastCol">
      <w:rPr>
        <w:b/>
        <w:bCs/>
        <w:color w:val="FFFFFF" w:themeColor="background1"/>
      </w:rPr>
      <w:tblPr/>
      <w:tcPr>
        <w:tcBorders>
          <w:left w:val="nil"/>
          <w:right w:val="nil"/>
          <w:insideH w:val="nil"/>
          <w:insideV w:val="nil"/>
        </w:tcBorders>
        <w:shd w:val="clear" w:color="auto" w:fill="7D4196"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2-33">
    <w:name w:val="Medium Shading 2 Accent 3"/>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5AAA"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5AAA" w:themeFill="accent3"/>
      </w:tcPr>
    </w:tblStylePr>
    <w:tblStylePr w:type="lastCol">
      <w:rPr>
        <w:b/>
        <w:bCs/>
        <w:color w:val="FFFFFF" w:themeColor="background1"/>
      </w:rPr>
      <w:tblPr/>
      <w:tcPr>
        <w:tcBorders>
          <w:left w:val="nil"/>
          <w:right w:val="nil"/>
          <w:insideH w:val="nil"/>
          <w:insideV w:val="nil"/>
        </w:tcBorders>
        <w:shd w:val="clear" w:color="auto" w:fill="005AAA"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2-43">
    <w:name w:val="Medium Shading 2 Accent 4"/>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32A4A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32A4A0" w:themeFill="accent4"/>
      </w:tcPr>
    </w:tblStylePr>
    <w:tblStylePr w:type="lastCol">
      <w:rPr>
        <w:b/>
        <w:bCs/>
        <w:color w:val="FFFFFF" w:themeColor="background1"/>
      </w:rPr>
      <w:tblPr/>
      <w:tcPr>
        <w:tcBorders>
          <w:left w:val="nil"/>
          <w:right w:val="nil"/>
          <w:insideH w:val="nil"/>
          <w:insideV w:val="nil"/>
        </w:tcBorders>
        <w:shd w:val="clear" w:color="auto" w:fill="32A4A0"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2-53">
    <w:name w:val="Medium Shading 2 Accent 5"/>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83C9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83C96" w:themeFill="accent5"/>
      </w:tcPr>
    </w:tblStylePr>
    <w:tblStylePr w:type="lastCol">
      <w:rPr>
        <w:b/>
        <w:bCs/>
        <w:color w:val="FFFFFF" w:themeColor="background1"/>
      </w:rPr>
      <w:tblPr/>
      <w:tcPr>
        <w:tcBorders>
          <w:left w:val="nil"/>
          <w:right w:val="nil"/>
          <w:insideH w:val="nil"/>
          <w:insideV w:val="nil"/>
        </w:tcBorders>
        <w:shd w:val="clear" w:color="auto" w:fill="C83C9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2-63">
    <w:name w:val="Medium Shading 2 Accent 6"/>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0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046" w:themeFill="accent6"/>
      </w:tcPr>
    </w:tblStylePr>
    <w:tblStylePr w:type="lastCol">
      <w:rPr>
        <w:b/>
        <w:bCs/>
        <w:color w:val="FFFFFF" w:themeColor="background1"/>
      </w:rPr>
      <w:tblPr/>
      <w:tcPr>
        <w:tcBorders>
          <w:left w:val="nil"/>
          <w:right w:val="nil"/>
          <w:insideH w:val="nil"/>
          <w:insideV w:val="nil"/>
        </w:tcBorders>
        <w:shd w:val="clear" w:color="auto" w:fill="4BA0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afffc">
    <w:name w:val="Mention"/>
    <w:basedOn w:val="a2"/>
    <w:uiPriority w:val="99"/>
    <w:semiHidden/>
    <w:rsid w:val="00AA6C16"/>
    <w:rPr>
      <w:color w:val="2B579A"/>
      <w:shd w:val="clear" w:color="auto" w:fill="E1DFDD"/>
      <w:lang w:val="en-GB"/>
    </w:rPr>
  </w:style>
  <w:style w:type="paragraph" w:styleId="afffd">
    <w:name w:val="Message Header"/>
    <w:basedOn w:val="a1"/>
    <w:link w:val="afffe"/>
    <w:uiPriority w:val="99"/>
    <w:semiHidden/>
    <w:rsid w:val="00AA6C16"/>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rPr>
  </w:style>
  <w:style w:type="character" w:customStyle="1" w:styleId="afffe">
    <w:name w:val="訊息欄位名稱 字元"/>
    <w:basedOn w:val="a2"/>
    <w:link w:val="afffd"/>
    <w:uiPriority w:val="99"/>
    <w:semiHidden/>
    <w:rsid w:val="00AA6C16"/>
    <w:rPr>
      <w:rFonts w:asciiTheme="majorHAnsi" w:eastAsiaTheme="majorEastAsia" w:hAnsiTheme="majorHAnsi" w:cstheme="majorBidi"/>
      <w:sz w:val="22"/>
      <w:szCs w:val="22"/>
      <w:shd w:val="pct20" w:color="auto" w:fill="auto"/>
      <w:lang w:val="en-GB"/>
    </w:rPr>
  </w:style>
  <w:style w:type="paragraph" w:customStyle="1" w:styleId="Name-ExecSummary">
    <w:name w:val="Name - Exec Summary"/>
    <w:basedOn w:val="a1"/>
    <w:uiPriority w:val="16"/>
    <w:semiHidden/>
    <w:qFormat/>
    <w:rsid w:val="00AA6C16"/>
    <w:pPr>
      <w:tabs>
        <w:tab w:val="left" w:pos="181"/>
      </w:tabs>
      <w:spacing w:after="0"/>
    </w:pPr>
    <w:rPr>
      <w:rFonts w:asciiTheme="majorHAnsi" w:eastAsiaTheme="majorEastAsia" w:hAnsiTheme="majorHAnsi" w:cstheme="majorBidi"/>
      <w:b/>
      <w:iCs/>
      <w:color w:val="E61E28" w:themeColor="accent1"/>
      <w:sz w:val="17"/>
      <w:szCs w:val="18"/>
    </w:rPr>
  </w:style>
  <w:style w:type="paragraph" w:styleId="affff">
    <w:name w:val="No Spacing"/>
    <w:uiPriority w:val="2"/>
    <w:qFormat/>
    <w:rsid w:val="00AA6C16"/>
    <w:rPr>
      <w:sz w:val="22"/>
      <w:szCs w:val="22"/>
    </w:rPr>
  </w:style>
  <w:style w:type="paragraph" w:styleId="Web">
    <w:name w:val="Normal (Web)"/>
    <w:basedOn w:val="a1"/>
    <w:uiPriority w:val="99"/>
    <w:semiHidden/>
    <w:rsid w:val="00AA6C16"/>
    <w:rPr>
      <w:rFonts w:asciiTheme="majorHAnsi" w:eastAsiaTheme="majorEastAsia" w:hAnsiTheme="majorHAnsi" w:cstheme="majorBidi"/>
    </w:rPr>
  </w:style>
  <w:style w:type="paragraph" w:styleId="affff0">
    <w:name w:val="Normal Indent"/>
    <w:basedOn w:val="a1"/>
    <w:uiPriority w:val="1"/>
    <w:rsid w:val="00AA6C16"/>
    <w:pPr>
      <w:ind w:left="284"/>
    </w:pPr>
  </w:style>
  <w:style w:type="paragraph" w:styleId="affff1">
    <w:name w:val="Note Heading"/>
    <w:basedOn w:val="a1"/>
    <w:next w:val="a1"/>
    <w:link w:val="affff2"/>
    <w:uiPriority w:val="99"/>
    <w:semiHidden/>
    <w:rsid w:val="00AA6C16"/>
  </w:style>
  <w:style w:type="character" w:customStyle="1" w:styleId="affff2">
    <w:name w:val="註釋標題 字元"/>
    <w:basedOn w:val="a2"/>
    <w:link w:val="affff1"/>
    <w:uiPriority w:val="99"/>
    <w:semiHidden/>
    <w:rsid w:val="00AA6C16"/>
    <w:rPr>
      <w:sz w:val="22"/>
      <w:szCs w:val="22"/>
      <w:lang w:val="en-GB"/>
    </w:rPr>
  </w:style>
  <w:style w:type="character" w:styleId="affff3">
    <w:name w:val="page number"/>
    <w:basedOn w:val="a2"/>
    <w:uiPriority w:val="99"/>
    <w:semiHidden/>
    <w:rsid w:val="00AA6C16"/>
    <w:rPr>
      <w:lang w:val="en-GB"/>
    </w:rPr>
  </w:style>
  <w:style w:type="character" w:styleId="affff4">
    <w:name w:val="Placeholder Text"/>
    <w:basedOn w:val="a2"/>
    <w:uiPriority w:val="99"/>
    <w:semiHidden/>
    <w:rsid w:val="00AA6C16"/>
    <w:rPr>
      <w:rFonts w:asciiTheme="minorHAnsi" w:eastAsiaTheme="minorEastAsia" w:hAnsiTheme="minorHAnsi" w:cstheme="minorBidi"/>
      <w:color w:val="808080"/>
      <w:lang w:val="en-GB"/>
    </w:rPr>
  </w:style>
  <w:style w:type="table" w:styleId="17">
    <w:name w:val="Plain Table 1"/>
    <w:basedOn w:val="a3"/>
    <w:uiPriority w:val="99"/>
    <w:rsid w:val="00AA6C16"/>
    <w:rPr>
      <w:sz w:val="22"/>
      <w:szCs w:val="22"/>
      <w:lang w:eastAsia="en-US"/>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2f1">
    <w:name w:val="Plain Table 2"/>
    <w:basedOn w:val="a3"/>
    <w:uiPriority w:val="99"/>
    <w:rsid w:val="00AA6C16"/>
    <w:rPr>
      <w:sz w:val="22"/>
      <w:szCs w:val="22"/>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3d">
    <w:name w:val="Plain Table 3"/>
    <w:basedOn w:val="a3"/>
    <w:uiPriority w:val="99"/>
    <w:rsid w:val="00AA6C16"/>
    <w:rPr>
      <w:sz w:val="22"/>
      <w:szCs w:val="22"/>
      <w:lang w:eastAsia="en-US"/>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48">
    <w:name w:val="Plain Table 4"/>
    <w:basedOn w:val="a3"/>
    <w:uiPriority w:val="99"/>
    <w:rsid w:val="00AA6C16"/>
    <w:rPr>
      <w:sz w:val="22"/>
      <w:szCs w:val="22"/>
      <w:lang w:eastAsia="en-US"/>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58">
    <w:name w:val="Plain Table 5"/>
    <w:basedOn w:val="a3"/>
    <w:uiPriority w:val="99"/>
    <w:rsid w:val="00AA6C16"/>
    <w:rPr>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affff5">
    <w:name w:val="Plain Text"/>
    <w:basedOn w:val="a1"/>
    <w:link w:val="affff6"/>
    <w:uiPriority w:val="99"/>
    <w:semiHidden/>
    <w:rsid w:val="00AA6C16"/>
    <w:rPr>
      <w:rFonts w:asciiTheme="majorHAnsi" w:eastAsiaTheme="majorEastAsia" w:hAnsiTheme="majorHAnsi" w:cstheme="majorBidi"/>
      <w:sz w:val="21"/>
      <w:szCs w:val="21"/>
    </w:rPr>
  </w:style>
  <w:style w:type="character" w:customStyle="1" w:styleId="affff6">
    <w:name w:val="純文字 字元"/>
    <w:basedOn w:val="a2"/>
    <w:link w:val="affff5"/>
    <w:uiPriority w:val="99"/>
    <w:semiHidden/>
    <w:rsid w:val="00AA6C16"/>
    <w:rPr>
      <w:rFonts w:asciiTheme="majorHAnsi" w:eastAsiaTheme="majorEastAsia" w:hAnsiTheme="majorHAnsi" w:cstheme="majorBidi"/>
      <w:sz w:val="21"/>
      <w:szCs w:val="21"/>
      <w:lang w:val="en-GB"/>
    </w:rPr>
  </w:style>
  <w:style w:type="character" w:customStyle="1" w:styleId="RedColour">
    <w:name w:val="Red Colour"/>
    <w:uiPriority w:val="9"/>
    <w:qFormat/>
    <w:rsid w:val="00AA6C16"/>
    <w:rPr>
      <w:rFonts w:asciiTheme="minorHAnsi" w:eastAsiaTheme="minorEastAsia" w:hAnsiTheme="minorHAnsi" w:cstheme="minorBidi"/>
      <w:color w:val="E61E28" w:themeColor="accent1"/>
      <w:lang w:val="en-GB"/>
    </w:rPr>
  </w:style>
  <w:style w:type="paragraph" w:customStyle="1" w:styleId="ReportInsertPicture">
    <w:name w:val="Report Insert Picture"/>
    <w:next w:val="a1"/>
    <w:uiPriority w:val="7"/>
    <w:rsid w:val="00AA6C16"/>
    <w:pPr>
      <w:keepNext/>
    </w:pPr>
    <w:rPr>
      <w:sz w:val="22"/>
      <w:szCs w:val="22"/>
    </w:rPr>
  </w:style>
  <w:style w:type="paragraph" w:styleId="affff7">
    <w:name w:val="Salutation"/>
    <w:basedOn w:val="a1"/>
    <w:next w:val="a1"/>
    <w:link w:val="affff8"/>
    <w:uiPriority w:val="99"/>
    <w:semiHidden/>
    <w:rsid w:val="00AA6C16"/>
  </w:style>
  <w:style w:type="character" w:customStyle="1" w:styleId="affff8">
    <w:name w:val="問候 字元"/>
    <w:basedOn w:val="a2"/>
    <w:link w:val="affff7"/>
    <w:uiPriority w:val="99"/>
    <w:semiHidden/>
    <w:rsid w:val="00AA6C16"/>
    <w:rPr>
      <w:sz w:val="22"/>
      <w:szCs w:val="22"/>
      <w:lang w:val="en-GB"/>
    </w:rPr>
  </w:style>
  <w:style w:type="paragraph" w:styleId="affff9">
    <w:name w:val="Signature"/>
    <w:basedOn w:val="a1"/>
    <w:link w:val="affffa"/>
    <w:uiPriority w:val="99"/>
    <w:semiHidden/>
    <w:rsid w:val="00AA6C16"/>
    <w:pPr>
      <w:ind w:left="4252"/>
    </w:pPr>
  </w:style>
  <w:style w:type="character" w:customStyle="1" w:styleId="affffa">
    <w:name w:val="簽名 字元"/>
    <w:basedOn w:val="a2"/>
    <w:link w:val="affff9"/>
    <w:uiPriority w:val="99"/>
    <w:semiHidden/>
    <w:rsid w:val="00AA6C16"/>
    <w:rPr>
      <w:sz w:val="22"/>
      <w:szCs w:val="22"/>
      <w:lang w:val="en-GB"/>
    </w:rPr>
  </w:style>
  <w:style w:type="character" w:styleId="affffb">
    <w:name w:val="Smart Hyperlink"/>
    <w:basedOn w:val="a2"/>
    <w:uiPriority w:val="99"/>
    <w:semiHidden/>
    <w:rsid w:val="00AA6C16"/>
    <w:rPr>
      <w:u w:val="dotted"/>
      <w:lang w:val="en-GB"/>
    </w:rPr>
  </w:style>
  <w:style w:type="character" w:styleId="affffc">
    <w:name w:val="Smart Link"/>
    <w:basedOn w:val="a2"/>
    <w:uiPriority w:val="99"/>
    <w:semiHidden/>
    <w:rsid w:val="00AA6C16"/>
    <w:rPr>
      <w:color w:val="0000FF"/>
      <w:u w:val="single"/>
      <w:shd w:val="clear" w:color="auto" w:fill="F3F2F1"/>
      <w:lang w:val="en-GB"/>
    </w:rPr>
  </w:style>
  <w:style w:type="character" w:styleId="affffd">
    <w:name w:val="Strong"/>
    <w:basedOn w:val="a2"/>
    <w:uiPriority w:val="8"/>
    <w:semiHidden/>
    <w:qFormat/>
    <w:rsid w:val="00AA6C16"/>
    <w:rPr>
      <w:b/>
      <w:bCs/>
      <w:lang w:val="en-GB"/>
    </w:rPr>
  </w:style>
  <w:style w:type="paragraph" w:styleId="affffe">
    <w:name w:val="Subtitle"/>
    <w:basedOn w:val="a1"/>
    <w:next w:val="a1"/>
    <w:link w:val="afffff"/>
    <w:uiPriority w:val="99"/>
    <w:semiHidden/>
    <w:qFormat/>
    <w:rsid w:val="00AA6C16"/>
    <w:pPr>
      <w:numPr>
        <w:ilvl w:val="1"/>
      </w:numPr>
    </w:pPr>
    <w:rPr>
      <w:rFonts w:asciiTheme="majorHAnsi" w:eastAsiaTheme="majorEastAsia" w:hAnsiTheme="majorHAnsi" w:cstheme="majorBidi"/>
      <w:color w:val="5A5A5A" w:themeColor="text1" w:themeTint="A5"/>
      <w:spacing w:val="15"/>
    </w:rPr>
  </w:style>
  <w:style w:type="character" w:customStyle="1" w:styleId="afffff">
    <w:name w:val="副標題 字元"/>
    <w:basedOn w:val="a2"/>
    <w:link w:val="affffe"/>
    <w:uiPriority w:val="99"/>
    <w:semiHidden/>
    <w:rsid w:val="00AA6C16"/>
    <w:rPr>
      <w:rFonts w:asciiTheme="majorHAnsi" w:eastAsiaTheme="majorEastAsia" w:hAnsiTheme="majorHAnsi" w:cstheme="majorBidi"/>
      <w:color w:val="5A5A5A" w:themeColor="text1" w:themeTint="A5"/>
      <w:spacing w:val="15"/>
      <w:sz w:val="22"/>
      <w:szCs w:val="22"/>
      <w:lang w:val="en-GB"/>
    </w:rPr>
  </w:style>
  <w:style w:type="character" w:styleId="afffff0">
    <w:name w:val="Subtle Emphasis"/>
    <w:basedOn w:val="a2"/>
    <w:uiPriority w:val="99"/>
    <w:semiHidden/>
    <w:qFormat/>
    <w:rsid w:val="00AA6C16"/>
    <w:rPr>
      <w:i/>
      <w:iCs/>
      <w:color w:val="404040" w:themeColor="text1" w:themeTint="BF"/>
      <w:lang w:val="en-GB"/>
    </w:rPr>
  </w:style>
  <w:style w:type="character" w:styleId="afffff1">
    <w:name w:val="Subtle Reference"/>
    <w:basedOn w:val="a2"/>
    <w:uiPriority w:val="99"/>
    <w:semiHidden/>
    <w:qFormat/>
    <w:rsid w:val="00AA6C16"/>
    <w:rPr>
      <w:smallCaps/>
      <w:color w:val="5A5A5A" w:themeColor="text1" w:themeTint="A5"/>
      <w:lang w:val="en-GB"/>
    </w:rPr>
  </w:style>
  <w:style w:type="paragraph" w:customStyle="1" w:styleId="Table">
    <w:name w:val="Table"/>
    <w:uiPriority w:val="5"/>
    <w:semiHidden/>
    <w:rsid w:val="00AA6C16"/>
    <w:pPr>
      <w:spacing w:before="60" w:after="60"/>
      <w:ind w:left="113" w:right="113"/>
    </w:pPr>
    <w:rPr>
      <w:sz w:val="18"/>
      <w:szCs w:val="22"/>
    </w:rPr>
  </w:style>
  <w:style w:type="paragraph" w:customStyle="1" w:styleId="Table-Heading">
    <w:name w:val="Table - Heading"/>
    <w:basedOn w:val="Table"/>
    <w:uiPriority w:val="5"/>
    <w:rsid w:val="00AA6C16"/>
    <w:pPr>
      <w:keepNext/>
      <w:keepLines/>
    </w:pPr>
    <w:rPr>
      <w:rFonts w:asciiTheme="majorHAnsi" w:eastAsiaTheme="majorEastAsia" w:hAnsiTheme="majorHAnsi" w:cstheme="majorBidi"/>
      <w:b/>
      <w:color w:val="E61E28" w:themeColor="accent1"/>
      <w:sz w:val="17"/>
    </w:rPr>
  </w:style>
  <w:style w:type="paragraph" w:customStyle="1" w:styleId="Table-HeadingRight">
    <w:name w:val="Table - Heading Right"/>
    <w:basedOn w:val="Table-Heading"/>
    <w:uiPriority w:val="5"/>
    <w:semiHidden/>
    <w:rsid w:val="00AA6C16"/>
    <w:pPr>
      <w:jc w:val="right"/>
    </w:pPr>
  </w:style>
  <w:style w:type="paragraph" w:customStyle="1" w:styleId="Table-ListBullet">
    <w:name w:val="Table - List Bullet"/>
    <w:basedOn w:val="Table"/>
    <w:uiPriority w:val="6"/>
    <w:rsid w:val="00AA6C16"/>
    <w:pPr>
      <w:numPr>
        <w:numId w:val="27"/>
      </w:numPr>
    </w:pPr>
  </w:style>
  <w:style w:type="paragraph" w:customStyle="1" w:styleId="Table-ListBullet2">
    <w:name w:val="Table - List Bullet 2"/>
    <w:basedOn w:val="Table-ListBullet"/>
    <w:uiPriority w:val="6"/>
    <w:qFormat/>
    <w:rsid w:val="00AA6C16"/>
    <w:pPr>
      <w:numPr>
        <w:ilvl w:val="1"/>
      </w:numPr>
    </w:pPr>
  </w:style>
  <w:style w:type="paragraph" w:customStyle="1" w:styleId="Table-ListBullet3">
    <w:name w:val="Table - List Bullet 3"/>
    <w:basedOn w:val="Table-ListBullet"/>
    <w:uiPriority w:val="6"/>
    <w:qFormat/>
    <w:rsid w:val="00AA6C16"/>
    <w:pPr>
      <w:numPr>
        <w:ilvl w:val="2"/>
      </w:numPr>
    </w:pPr>
  </w:style>
  <w:style w:type="paragraph" w:customStyle="1" w:styleId="Table-ListNumber">
    <w:name w:val="Table - List Number"/>
    <w:basedOn w:val="Table"/>
    <w:uiPriority w:val="6"/>
    <w:rsid w:val="00AA6C16"/>
    <w:pPr>
      <w:numPr>
        <w:numId w:val="28"/>
      </w:numPr>
    </w:pPr>
  </w:style>
  <w:style w:type="paragraph" w:customStyle="1" w:styleId="Table-ListNumber2">
    <w:name w:val="Table - List Number 2"/>
    <w:basedOn w:val="Table-ListNumber"/>
    <w:uiPriority w:val="6"/>
    <w:qFormat/>
    <w:rsid w:val="00AA6C16"/>
    <w:pPr>
      <w:numPr>
        <w:ilvl w:val="1"/>
      </w:numPr>
    </w:pPr>
  </w:style>
  <w:style w:type="paragraph" w:customStyle="1" w:styleId="Table-ListNumber3">
    <w:name w:val="Table - List Number 3"/>
    <w:basedOn w:val="Table-ListNumber"/>
    <w:uiPriority w:val="6"/>
    <w:qFormat/>
    <w:rsid w:val="00AA6C16"/>
    <w:pPr>
      <w:numPr>
        <w:ilvl w:val="2"/>
      </w:numPr>
    </w:pPr>
  </w:style>
  <w:style w:type="paragraph" w:customStyle="1" w:styleId="Table-Number">
    <w:name w:val="Table - Number"/>
    <w:basedOn w:val="Table"/>
    <w:uiPriority w:val="5"/>
    <w:semiHidden/>
    <w:rsid w:val="00AA6C16"/>
    <w:pPr>
      <w:jc w:val="right"/>
    </w:pPr>
  </w:style>
  <w:style w:type="paragraph" w:customStyle="1" w:styleId="Table-NumberTotal">
    <w:name w:val="Table - Number Total"/>
    <w:basedOn w:val="Table-Number"/>
    <w:uiPriority w:val="5"/>
    <w:semiHidden/>
    <w:rsid w:val="00AA6C16"/>
    <w:pPr>
      <w:jc w:val="left"/>
    </w:pPr>
    <w:rPr>
      <w:b/>
      <w:sz w:val="17"/>
    </w:rPr>
  </w:style>
  <w:style w:type="paragraph" w:customStyle="1" w:styleId="Table-SubHeading">
    <w:name w:val="Table - Sub Heading"/>
    <w:basedOn w:val="Table-Heading"/>
    <w:uiPriority w:val="5"/>
    <w:qFormat/>
    <w:rsid w:val="00AA6C16"/>
    <w:rPr>
      <w:rFonts w:asciiTheme="minorHAnsi" w:eastAsiaTheme="minorEastAsia" w:hAnsiTheme="minorHAnsi" w:cstheme="minorBidi"/>
      <w:color w:val="auto"/>
      <w:sz w:val="18"/>
    </w:rPr>
  </w:style>
  <w:style w:type="paragraph" w:customStyle="1" w:styleId="Table-Text">
    <w:name w:val="Table - Text"/>
    <w:basedOn w:val="Table"/>
    <w:uiPriority w:val="5"/>
    <w:rsid w:val="00AA6C16"/>
  </w:style>
  <w:style w:type="paragraph" w:customStyle="1" w:styleId="Table-TextTotal">
    <w:name w:val="Table - Text Total"/>
    <w:basedOn w:val="Table-Text"/>
    <w:uiPriority w:val="5"/>
    <w:rsid w:val="00AA6C16"/>
    <w:rPr>
      <w:rFonts w:asciiTheme="majorHAnsi" w:eastAsiaTheme="majorEastAsia" w:hAnsiTheme="majorHAnsi" w:cstheme="majorBidi"/>
      <w:b/>
      <w:sz w:val="17"/>
    </w:rPr>
  </w:style>
  <w:style w:type="table" w:styleId="3D1">
    <w:name w:val="Table 3D effects 1"/>
    <w:basedOn w:val="a3"/>
    <w:uiPriority w:val="99"/>
    <w:semiHidden/>
    <w:unhideWhenUsed/>
    <w:rsid w:val="00AA6C16"/>
    <w:rPr>
      <w:sz w:val="22"/>
      <w:szCs w:val="22"/>
      <w:lang w:eastAsia="en-US"/>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3D2">
    <w:name w:val="Table 3D effects 2"/>
    <w:basedOn w:val="a3"/>
    <w:uiPriority w:val="99"/>
    <w:semiHidden/>
    <w:unhideWhenUsed/>
    <w:rsid w:val="00AA6C16"/>
    <w:rPr>
      <w:sz w:val="22"/>
      <w:szCs w:val="22"/>
      <w:lang w:eastAsia="en-US"/>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3D3">
    <w:name w:val="Table 3D effects 3"/>
    <w:basedOn w:val="a3"/>
    <w:uiPriority w:val="99"/>
    <w:semiHidden/>
    <w:unhideWhenUsed/>
    <w:rsid w:val="00AA6C16"/>
    <w:rPr>
      <w:sz w:val="22"/>
      <w:szCs w:val="22"/>
      <w:lang w:eastAsia="en-US"/>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18">
    <w:name w:val="Table Classic 1"/>
    <w:basedOn w:val="a3"/>
    <w:uiPriority w:val="99"/>
    <w:semiHidden/>
    <w:unhideWhenUsed/>
    <w:rsid w:val="00AA6C16"/>
    <w:rPr>
      <w:sz w:val="22"/>
      <w:szCs w:val="22"/>
      <w:lang w:eastAsia="en-US"/>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2f2">
    <w:name w:val="Table Classic 2"/>
    <w:basedOn w:val="a3"/>
    <w:uiPriority w:val="99"/>
    <w:semiHidden/>
    <w:unhideWhenUsed/>
    <w:rsid w:val="00AA6C16"/>
    <w:rPr>
      <w:sz w:val="22"/>
      <w:szCs w:val="22"/>
      <w:lang w:eastAsia="en-US"/>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3e">
    <w:name w:val="Table Classic 3"/>
    <w:basedOn w:val="a3"/>
    <w:uiPriority w:val="99"/>
    <w:semiHidden/>
    <w:unhideWhenUsed/>
    <w:rsid w:val="00AA6C16"/>
    <w:rPr>
      <w:color w:val="000080"/>
      <w:sz w:val="22"/>
      <w:szCs w:val="22"/>
      <w:lang w:eastAsia="en-US"/>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49">
    <w:name w:val="Table Classic 4"/>
    <w:basedOn w:val="a3"/>
    <w:uiPriority w:val="99"/>
    <w:semiHidden/>
    <w:unhideWhenUsed/>
    <w:rsid w:val="00AA6C16"/>
    <w:rPr>
      <w:sz w:val="22"/>
      <w:szCs w:val="22"/>
      <w:lang w:eastAsia="en-US"/>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19">
    <w:name w:val="Table Colorful 1"/>
    <w:basedOn w:val="a3"/>
    <w:uiPriority w:val="99"/>
    <w:semiHidden/>
    <w:unhideWhenUsed/>
    <w:rsid w:val="00AA6C16"/>
    <w:rPr>
      <w:color w:val="FFFFFF"/>
      <w:sz w:val="22"/>
      <w:szCs w:val="22"/>
      <w:lang w:eastAsia="en-US"/>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2f3">
    <w:name w:val="Table Colorful 2"/>
    <w:basedOn w:val="a3"/>
    <w:uiPriority w:val="99"/>
    <w:semiHidden/>
    <w:unhideWhenUsed/>
    <w:rsid w:val="00AA6C16"/>
    <w:rPr>
      <w:sz w:val="22"/>
      <w:szCs w:val="22"/>
      <w:lang w:eastAsia="en-US"/>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3f">
    <w:name w:val="Table Colorful 3"/>
    <w:basedOn w:val="a3"/>
    <w:uiPriority w:val="99"/>
    <w:semiHidden/>
    <w:unhideWhenUsed/>
    <w:rsid w:val="00AA6C16"/>
    <w:rPr>
      <w:sz w:val="22"/>
      <w:szCs w:val="22"/>
      <w:lang w:eastAsia="en-US"/>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1a">
    <w:name w:val="Table Columns 1"/>
    <w:basedOn w:val="a3"/>
    <w:uiPriority w:val="99"/>
    <w:semiHidden/>
    <w:unhideWhenUsed/>
    <w:rsid w:val="00AA6C16"/>
    <w:rPr>
      <w:b/>
      <w:bCs/>
      <w:sz w:val="22"/>
      <w:szCs w:val="22"/>
      <w:lang w:eastAsia="en-U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2f4">
    <w:name w:val="Table Columns 2"/>
    <w:basedOn w:val="a3"/>
    <w:uiPriority w:val="99"/>
    <w:semiHidden/>
    <w:unhideWhenUsed/>
    <w:rsid w:val="00AA6C16"/>
    <w:rPr>
      <w:b/>
      <w:bCs/>
      <w:sz w:val="22"/>
      <w:szCs w:val="22"/>
      <w:lang w:eastAsia="en-U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3f0">
    <w:name w:val="Table Columns 3"/>
    <w:basedOn w:val="a3"/>
    <w:uiPriority w:val="99"/>
    <w:semiHidden/>
    <w:unhideWhenUsed/>
    <w:rsid w:val="00AA6C16"/>
    <w:rPr>
      <w:b/>
      <w:bCs/>
      <w:sz w:val="22"/>
      <w:szCs w:val="22"/>
      <w:lang w:eastAsia="en-U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4a">
    <w:name w:val="Table Columns 4"/>
    <w:basedOn w:val="a3"/>
    <w:uiPriority w:val="99"/>
    <w:semiHidden/>
    <w:unhideWhenUsed/>
    <w:rsid w:val="00AA6C16"/>
    <w:rPr>
      <w:sz w:val="22"/>
      <w:szCs w:val="22"/>
      <w:lang w:eastAsia="en-US"/>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59">
    <w:name w:val="Table Columns 5"/>
    <w:basedOn w:val="a3"/>
    <w:uiPriority w:val="99"/>
    <w:semiHidden/>
    <w:unhideWhenUsed/>
    <w:rsid w:val="00AA6C16"/>
    <w:rPr>
      <w:sz w:val="22"/>
      <w:szCs w:val="22"/>
      <w:lang w:eastAsia="en-US"/>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afffff2">
    <w:name w:val="Table Contemporary"/>
    <w:basedOn w:val="a3"/>
    <w:uiPriority w:val="99"/>
    <w:semiHidden/>
    <w:unhideWhenUsed/>
    <w:rsid w:val="00AA6C16"/>
    <w:rPr>
      <w:sz w:val="22"/>
      <w:szCs w:val="22"/>
      <w:lang w:eastAsia="en-US"/>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afffff3">
    <w:name w:val="Table Elegant"/>
    <w:basedOn w:val="a3"/>
    <w:uiPriority w:val="99"/>
    <w:semiHidden/>
    <w:unhideWhenUsed/>
    <w:rsid w:val="00AA6C16"/>
    <w:rPr>
      <w:sz w:val="22"/>
      <w:szCs w:val="22"/>
      <w:lang w:eastAsia="en-US"/>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afffff4">
    <w:name w:val="Table Grid"/>
    <w:basedOn w:val="a3"/>
    <w:uiPriority w:val="99"/>
    <w:rsid w:val="00AA6C16"/>
    <w:rPr>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1b">
    <w:name w:val="Table Grid 1"/>
    <w:basedOn w:val="a3"/>
    <w:uiPriority w:val="99"/>
    <w:semiHidden/>
    <w:unhideWhenUsed/>
    <w:rsid w:val="00AA6C16"/>
    <w:rPr>
      <w:sz w:val="22"/>
      <w:szCs w:val="22"/>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2f5">
    <w:name w:val="Table Grid 2"/>
    <w:basedOn w:val="a3"/>
    <w:uiPriority w:val="99"/>
    <w:semiHidden/>
    <w:unhideWhenUsed/>
    <w:rsid w:val="00AA6C16"/>
    <w:rPr>
      <w:sz w:val="22"/>
      <w:szCs w:val="22"/>
      <w:lang w:eastAsia="en-US"/>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3f1">
    <w:name w:val="Table Grid 3"/>
    <w:basedOn w:val="a3"/>
    <w:uiPriority w:val="99"/>
    <w:semiHidden/>
    <w:unhideWhenUsed/>
    <w:rsid w:val="00AA6C16"/>
    <w:rPr>
      <w:sz w:val="22"/>
      <w:szCs w:val="22"/>
      <w:lang w:eastAsia="en-US"/>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4b">
    <w:name w:val="Table Grid 4"/>
    <w:basedOn w:val="a3"/>
    <w:uiPriority w:val="99"/>
    <w:semiHidden/>
    <w:unhideWhenUsed/>
    <w:rsid w:val="00AA6C16"/>
    <w:rPr>
      <w:sz w:val="22"/>
      <w:szCs w:val="22"/>
      <w:lang w:eastAsia="en-US"/>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5a">
    <w:name w:val="Table Grid 5"/>
    <w:basedOn w:val="a3"/>
    <w:uiPriority w:val="99"/>
    <w:semiHidden/>
    <w:unhideWhenUsed/>
    <w:rsid w:val="00AA6C16"/>
    <w:rPr>
      <w:sz w:val="22"/>
      <w:szCs w:val="22"/>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64">
    <w:name w:val="Table Grid 6"/>
    <w:basedOn w:val="a3"/>
    <w:uiPriority w:val="99"/>
    <w:semiHidden/>
    <w:unhideWhenUsed/>
    <w:rsid w:val="00AA6C16"/>
    <w:rPr>
      <w:sz w:val="22"/>
      <w:szCs w:val="22"/>
      <w:lang w:eastAsia="en-US"/>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74">
    <w:name w:val="Table Grid 7"/>
    <w:basedOn w:val="a3"/>
    <w:uiPriority w:val="99"/>
    <w:semiHidden/>
    <w:unhideWhenUsed/>
    <w:rsid w:val="00AA6C16"/>
    <w:rPr>
      <w:b/>
      <w:bCs/>
      <w:sz w:val="22"/>
      <w:szCs w:val="22"/>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82">
    <w:name w:val="Table Grid 8"/>
    <w:basedOn w:val="a3"/>
    <w:uiPriority w:val="99"/>
    <w:semiHidden/>
    <w:unhideWhenUsed/>
    <w:rsid w:val="00AA6C16"/>
    <w:rPr>
      <w:sz w:val="22"/>
      <w:szCs w:val="22"/>
      <w:lang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afffff5">
    <w:name w:val="Grid Table Light"/>
    <w:basedOn w:val="a3"/>
    <w:uiPriority w:val="99"/>
    <w:rsid w:val="00AA6C16"/>
    <w:rPr>
      <w:sz w:val="22"/>
      <w:szCs w:val="22"/>
      <w:lang w:eastAsia="en-US"/>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1c">
    <w:name w:val="Table List 1"/>
    <w:basedOn w:val="a3"/>
    <w:uiPriority w:val="99"/>
    <w:semiHidden/>
    <w:unhideWhenUsed/>
    <w:rsid w:val="00AA6C16"/>
    <w:rPr>
      <w:sz w:val="22"/>
      <w:szCs w:val="22"/>
      <w:lang w:eastAsia="en-US"/>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2f6">
    <w:name w:val="Table List 2"/>
    <w:basedOn w:val="a3"/>
    <w:uiPriority w:val="99"/>
    <w:semiHidden/>
    <w:unhideWhenUsed/>
    <w:rsid w:val="00AA6C16"/>
    <w:rPr>
      <w:sz w:val="22"/>
      <w:szCs w:val="22"/>
      <w:lang w:eastAsia="en-US"/>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3f2">
    <w:name w:val="Table List 3"/>
    <w:basedOn w:val="a3"/>
    <w:uiPriority w:val="99"/>
    <w:semiHidden/>
    <w:unhideWhenUsed/>
    <w:rsid w:val="00AA6C16"/>
    <w:rPr>
      <w:sz w:val="22"/>
      <w:szCs w:val="22"/>
      <w:lang w:eastAsia="en-US"/>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4c">
    <w:name w:val="Table List 4"/>
    <w:basedOn w:val="a3"/>
    <w:uiPriority w:val="99"/>
    <w:semiHidden/>
    <w:unhideWhenUsed/>
    <w:rsid w:val="00AA6C16"/>
    <w:rPr>
      <w:sz w:val="22"/>
      <w:szCs w:val="22"/>
      <w:lang w:eastAsia="en-US"/>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5b">
    <w:name w:val="Table List 5"/>
    <w:basedOn w:val="a3"/>
    <w:uiPriority w:val="99"/>
    <w:semiHidden/>
    <w:unhideWhenUsed/>
    <w:rsid w:val="00AA6C16"/>
    <w:rPr>
      <w:sz w:val="22"/>
      <w:szCs w:val="22"/>
      <w:lang w:eastAsia="en-US"/>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65">
    <w:name w:val="Table List 6"/>
    <w:basedOn w:val="a3"/>
    <w:uiPriority w:val="99"/>
    <w:semiHidden/>
    <w:unhideWhenUsed/>
    <w:rsid w:val="00AA6C16"/>
    <w:rPr>
      <w:sz w:val="22"/>
      <w:szCs w:val="22"/>
      <w:lang w:eastAsia="en-US"/>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75">
    <w:name w:val="Table List 7"/>
    <w:basedOn w:val="a3"/>
    <w:uiPriority w:val="99"/>
    <w:semiHidden/>
    <w:unhideWhenUsed/>
    <w:rsid w:val="00AA6C16"/>
    <w:rPr>
      <w:sz w:val="22"/>
      <w:szCs w:val="22"/>
      <w:lang w:eastAsia="en-US"/>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83">
    <w:name w:val="Table List 8"/>
    <w:basedOn w:val="a3"/>
    <w:uiPriority w:val="99"/>
    <w:semiHidden/>
    <w:unhideWhenUsed/>
    <w:rsid w:val="00AA6C16"/>
    <w:rPr>
      <w:sz w:val="22"/>
      <w:szCs w:val="22"/>
      <w:lang w:eastAsia="en-US"/>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afffff6">
    <w:name w:val="table of authorities"/>
    <w:basedOn w:val="a1"/>
    <w:next w:val="a1"/>
    <w:uiPriority w:val="99"/>
    <w:semiHidden/>
    <w:rsid w:val="00AA6C16"/>
    <w:pPr>
      <w:ind w:left="200" w:hanging="200"/>
    </w:pPr>
  </w:style>
  <w:style w:type="paragraph" w:styleId="afffff7">
    <w:name w:val="table of figures"/>
    <w:next w:val="a1"/>
    <w:uiPriority w:val="40"/>
    <w:semiHidden/>
    <w:rsid w:val="00AA6C16"/>
    <w:pPr>
      <w:tabs>
        <w:tab w:val="right" w:pos="9622"/>
      </w:tabs>
      <w:spacing w:after="80"/>
      <w:ind w:right="567"/>
    </w:pPr>
    <w:rPr>
      <w:sz w:val="22"/>
      <w:szCs w:val="22"/>
    </w:rPr>
  </w:style>
  <w:style w:type="table" w:styleId="afffff8">
    <w:name w:val="Table Professional"/>
    <w:basedOn w:val="a3"/>
    <w:uiPriority w:val="99"/>
    <w:semiHidden/>
    <w:unhideWhenUsed/>
    <w:rsid w:val="00AA6C16"/>
    <w:rPr>
      <w:sz w:val="22"/>
      <w:szCs w:val="22"/>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1d">
    <w:name w:val="Table Simple 1"/>
    <w:basedOn w:val="a3"/>
    <w:uiPriority w:val="99"/>
    <w:semiHidden/>
    <w:unhideWhenUsed/>
    <w:rsid w:val="00AA6C16"/>
    <w:rPr>
      <w:sz w:val="22"/>
      <w:szCs w:val="22"/>
      <w:lang w:eastAsia="en-US"/>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2f7">
    <w:name w:val="Table Simple 2"/>
    <w:basedOn w:val="a3"/>
    <w:uiPriority w:val="99"/>
    <w:semiHidden/>
    <w:unhideWhenUsed/>
    <w:rsid w:val="00AA6C16"/>
    <w:rPr>
      <w:sz w:val="22"/>
      <w:szCs w:val="22"/>
      <w:lang w:eastAsia="en-US"/>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3f3">
    <w:name w:val="Table Simple 3"/>
    <w:basedOn w:val="a3"/>
    <w:uiPriority w:val="99"/>
    <w:semiHidden/>
    <w:unhideWhenUsed/>
    <w:rsid w:val="00AA6C16"/>
    <w:rPr>
      <w:sz w:val="22"/>
      <w:szCs w:val="22"/>
      <w:lang w:eastAsia="en-US"/>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1e">
    <w:name w:val="Table Subtle 1"/>
    <w:basedOn w:val="a3"/>
    <w:uiPriority w:val="99"/>
    <w:semiHidden/>
    <w:unhideWhenUsed/>
    <w:rsid w:val="00AA6C16"/>
    <w:rPr>
      <w:sz w:val="22"/>
      <w:szCs w:val="22"/>
      <w:lang w:eastAsia="en-US"/>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2f8">
    <w:name w:val="Table Subtle 2"/>
    <w:basedOn w:val="a3"/>
    <w:uiPriority w:val="99"/>
    <w:semiHidden/>
    <w:unhideWhenUsed/>
    <w:rsid w:val="00AA6C16"/>
    <w:rPr>
      <w:sz w:val="22"/>
      <w:szCs w:val="22"/>
      <w:lang w:eastAsia="en-US"/>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afffff9">
    <w:name w:val="Table Theme"/>
    <w:basedOn w:val="a3"/>
    <w:uiPriority w:val="99"/>
    <w:semiHidden/>
    <w:unhideWhenUsed/>
    <w:rsid w:val="00AA6C16"/>
    <w:rPr>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Web1">
    <w:name w:val="Table Web 1"/>
    <w:basedOn w:val="a3"/>
    <w:uiPriority w:val="99"/>
    <w:semiHidden/>
    <w:unhideWhenUsed/>
    <w:rsid w:val="00AA6C16"/>
    <w:rPr>
      <w:sz w:val="22"/>
      <w:szCs w:val="22"/>
      <w:lang w:eastAsia="en-US"/>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2">
    <w:name w:val="Table Web 2"/>
    <w:basedOn w:val="a3"/>
    <w:uiPriority w:val="99"/>
    <w:semiHidden/>
    <w:unhideWhenUsed/>
    <w:rsid w:val="00AA6C16"/>
    <w:rPr>
      <w:sz w:val="22"/>
      <w:szCs w:val="22"/>
      <w:lang w:eastAsia="en-US"/>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3">
    <w:name w:val="Table Web 3"/>
    <w:basedOn w:val="a3"/>
    <w:uiPriority w:val="99"/>
    <w:semiHidden/>
    <w:unhideWhenUsed/>
    <w:rsid w:val="00AA6C16"/>
    <w:rPr>
      <w:sz w:val="22"/>
      <w:szCs w:val="22"/>
      <w:lang w:eastAsia="en-US"/>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1f">
    <w:name w:val="toc 1"/>
    <w:basedOn w:val="a1"/>
    <w:next w:val="a1"/>
    <w:uiPriority w:val="39"/>
    <w:rsid w:val="00AA6C16"/>
    <w:pPr>
      <w:tabs>
        <w:tab w:val="right" w:pos="9622"/>
      </w:tabs>
      <w:spacing w:before="160" w:after="240"/>
    </w:pPr>
    <w:rPr>
      <w:color w:val="E61E28" w:themeColor="accent1"/>
    </w:rPr>
  </w:style>
  <w:style w:type="paragraph" w:styleId="2f9">
    <w:name w:val="toc 2"/>
    <w:basedOn w:val="a1"/>
    <w:next w:val="a1"/>
    <w:uiPriority w:val="39"/>
    <w:rsid w:val="00AA6C16"/>
    <w:pPr>
      <w:tabs>
        <w:tab w:val="right" w:pos="9622"/>
      </w:tabs>
      <w:spacing w:after="80"/>
      <w:ind w:left="851" w:hanging="851"/>
    </w:pPr>
    <w:rPr>
      <w:color w:val="E61E28" w:themeColor="accent1"/>
    </w:rPr>
  </w:style>
  <w:style w:type="paragraph" w:styleId="3f4">
    <w:name w:val="toc 3"/>
    <w:basedOn w:val="a1"/>
    <w:next w:val="a1"/>
    <w:uiPriority w:val="39"/>
    <w:rsid w:val="00AA6C16"/>
    <w:pPr>
      <w:tabs>
        <w:tab w:val="left" w:pos="851"/>
        <w:tab w:val="right" w:pos="9622"/>
      </w:tabs>
      <w:spacing w:after="80"/>
      <w:ind w:left="851" w:right="567" w:hanging="851"/>
    </w:pPr>
  </w:style>
  <w:style w:type="paragraph" w:styleId="4d">
    <w:name w:val="toc 4"/>
    <w:basedOn w:val="3f4"/>
    <w:next w:val="a1"/>
    <w:uiPriority w:val="39"/>
    <w:semiHidden/>
    <w:rsid w:val="00AA6C16"/>
  </w:style>
  <w:style w:type="paragraph" w:styleId="5c">
    <w:name w:val="toc 5"/>
    <w:basedOn w:val="3f4"/>
    <w:next w:val="a1"/>
    <w:uiPriority w:val="39"/>
    <w:semiHidden/>
    <w:rsid w:val="00AA6C16"/>
  </w:style>
  <w:style w:type="paragraph" w:styleId="66">
    <w:name w:val="toc 6"/>
    <w:basedOn w:val="1f"/>
    <w:next w:val="a1"/>
    <w:uiPriority w:val="39"/>
    <w:semiHidden/>
    <w:rsid w:val="00AA6C16"/>
    <w:pPr>
      <w:spacing w:after="40"/>
      <w:contextualSpacing/>
    </w:pPr>
  </w:style>
  <w:style w:type="paragraph" w:styleId="76">
    <w:name w:val="toc 7"/>
    <w:basedOn w:val="3f4"/>
    <w:next w:val="a1"/>
    <w:uiPriority w:val="39"/>
    <w:semiHidden/>
    <w:rsid w:val="00AA6C16"/>
    <w:pPr>
      <w:spacing w:after="40"/>
      <w:ind w:left="1134" w:hanging="1134"/>
      <w:contextualSpacing/>
    </w:pPr>
    <w:rPr>
      <w:color w:val="000000" w:themeColor="text1"/>
    </w:rPr>
  </w:style>
  <w:style w:type="paragraph" w:styleId="84">
    <w:name w:val="toc 8"/>
    <w:basedOn w:val="4d"/>
    <w:next w:val="a1"/>
    <w:uiPriority w:val="39"/>
    <w:semiHidden/>
    <w:rsid w:val="00AA6C16"/>
    <w:pPr>
      <w:ind w:left="1134" w:hanging="1134"/>
    </w:pPr>
    <w:rPr>
      <w:color w:val="E61E28" w:themeColor="accent1"/>
    </w:rPr>
  </w:style>
  <w:style w:type="paragraph" w:styleId="92">
    <w:name w:val="toc 9"/>
    <w:basedOn w:val="2f9"/>
    <w:next w:val="a1"/>
    <w:uiPriority w:val="99"/>
    <w:semiHidden/>
    <w:rsid w:val="00AA6C16"/>
    <w:pPr>
      <w:spacing w:before="160" w:after="40"/>
      <w:ind w:left="754" w:hanging="754"/>
      <w:contextualSpacing/>
    </w:pPr>
  </w:style>
  <w:style w:type="paragraph" w:styleId="afffffa">
    <w:name w:val="TOC Heading"/>
    <w:basedOn w:val="1"/>
    <w:next w:val="a1"/>
    <w:uiPriority w:val="39"/>
    <w:semiHidden/>
    <w:rsid w:val="00AA6C16"/>
    <w:pPr>
      <w:numPr>
        <w:numId w:val="0"/>
      </w:numPr>
      <w:spacing w:after="400"/>
      <w:outlineLvl w:val="9"/>
    </w:pPr>
    <w:rPr>
      <w:rFonts w:asciiTheme="majorHAnsi" w:eastAsiaTheme="majorEastAsia" w:hAnsiTheme="majorHAnsi" w:cstheme="majorBidi"/>
      <w:b/>
      <w:sz w:val="24"/>
    </w:rPr>
  </w:style>
  <w:style w:type="paragraph" w:customStyle="1" w:styleId="TOCSubHeading">
    <w:name w:val="TOC Sub Heading"/>
    <w:uiPriority w:val="39"/>
    <w:semiHidden/>
    <w:rsid w:val="00AA6C16"/>
    <w:pPr>
      <w:keepNext/>
      <w:spacing w:before="240" w:after="120"/>
      <w:outlineLvl w:val="1"/>
    </w:pPr>
    <w:rPr>
      <w:rFonts w:asciiTheme="majorHAnsi" w:eastAsiaTheme="majorEastAsia" w:hAnsiTheme="majorHAnsi" w:cstheme="majorBidi"/>
      <w:b/>
      <w:color w:val="E61E28" w:themeColor="accent1"/>
      <w:sz w:val="22"/>
      <w:szCs w:val="22"/>
    </w:rPr>
  </w:style>
  <w:style w:type="character" w:customStyle="1" w:styleId="Bold">
    <w:name w:val="Bold"/>
    <w:basedOn w:val="a2"/>
    <w:uiPriority w:val="99"/>
    <w:semiHidden/>
    <w:qFormat/>
    <w:rsid w:val="00AA6C16"/>
    <w:rPr>
      <w:b/>
      <w:lang w:val="en-GB"/>
    </w:rPr>
  </w:style>
  <w:style w:type="paragraph" w:styleId="afffffb">
    <w:name w:val="List Paragraph"/>
    <w:basedOn w:val="a1"/>
    <w:uiPriority w:val="99"/>
    <w:qFormat/>
    <w:rsid w:val="00AA6C16"/>
    <w:pPr>
      <w:numPr>
        <w:numId w:val="25"/>
      </w:numPr>
    </w:pPr>
    <w:rPr>
      <w:szCs w:val="24"/>
    </w:rPr>
  </w:style>
  <w:style w:type="paragraph" w:customStyle="1" w:styleId="LogoSpacer">
    <w:name w:val="Logo Spacer"/>
    <w:basedOn w:val="a1"/>
    <w:next w:val="a1"/>
    <w:uiPriority w:val="99"/>
    <w:semiHidden/>
    <w:qFormat/>
    <w:rsid w:val="00AA6C16"/>
    <w:pPr>
      <w:spacing w:after="420"/>
      <w:jc w:val="right"/>
    </w:pPr>
  </w:style>
  <w:style w:type="paragraph" w:customStyle="1" w:styleId="NormalSpaceBefore">
    <w:name w:val="Normal Space Before"/>
    <w:basedOn w:val="a1"/>
    <w:uiPriority w:val="1"/>
    <w:qFormat/>
    <w:rsid w:val="00AA6C16"/>
    <w:pPr>
      <w:spacing w:before="160" w:after="0"/>
    </w:pPr>
  </w:style>
  <w:style w:type="paragraph" w:customStyle="1" w:styleId="SecurityMark">
    <w:name w:val="Security Mark"/>
    <w:uiPriority w:val="99"/>
    <w:semiHidden/>
    <w:qFormat/>
    <w:rsid w:val="00AA6C16"/>
    <w:pPr>
      <w:jc w:val="center"/>
    </w:pPr>
    <w:rPr>
      <w:rFonts w:asciiTheme="majorHAnsi" w:eastAsiaTheme="majorEastAsia" w:hAnsiTheme="majorHAnsi" w:cstheme="majorBidi"/>
      <w:b/>
      <w:color w:val="E61E28" w:themeColor="accent1"/>
      <w:sz w:val="20"/>
      <w:szCs w:val="22"/>
    </w:rPr>
  </w:style>
  <w:style w:type="numbering" w:customStyle="1" w:styleId="Style1">
    <w:name w:val="Style1"/>
    <w:uiPriority w:val="99"/>
    <w:rsid w:val="00AA6C16"/>
    <w:pPr>
      <w:numPr>
        <w:numId w:val="26"/>
      </w:numPr>
    </w:pPr>
  </w:style>
  <w:style w:type="paragraph" w:customStyle="1" w:styleId="TableNote">
    <w:name w:val="Table Note"/>
    <w:basedOn w:val="Table-Text"/>
    <w:uiPriority w:val="5"/>
    <w:qFormat/>
    <w:rsid w:val="00AA6C16"/>
    <w:rPr>
      <w:sz w:val="16"/>
    </w:rPr>
  </w:style>
  <w:style w:type="paragraph" w:styleId="afffffc">
    <w:name w:val="Revision"/>
    <w:hidden/>
    <w:uiPriority w:val="99"/>
    <w:semiHidden/>
    <w:rsid w:val="005A32D9"/>
    <w:rPr>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06150642">
      <w:bodyDiv w:val="1"/>
      <w:marLeft w:val="0"/>
      <w:marRight w:val="0"/>
      <w:marTop w:val="0"/>
      <w:marBottom w:val="0"/>
      <w:divBdr>
        <w:top w:val="none" w:sz="0" w:space="0" w:color="auto"/>
        <w:left w:val="none" w:sz="0" w:space="0" w:color="auto"/>
        <w:bottom w:val="none" w:sz="0" w:space="0" w:color="auto"/>
        <w:right w:val="none" w:sz="0" w:space="0" w:color="auto"/>
      </w:divBdr>
    </w:div>
    <w:div w:id="118436890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ill.Leung\AppData\Local\Temp\Templafy\WordVsto\cqt55udx.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BEF574FD544942BE9118410B1251F08C"/>
        <w:category>
          <w:name w:val="General"/>
          <w:gallery w:val="placeholder"/>
        </w:category>
        <w:types>
          <w:type w:val="bbPlcHdr"/>
        </w:types>
        <w:behaviors>
          <w:behavior w:val="content"/>
        </w:behaviors>
        <w:guid w:val="{3F8BE7F1-563C-4D29-99EA-0D58E4F04752}"/>
      </w:docPartPr>
      <w:docPartBody>
        <w:p w:rsidR="005355FA" w:rsidRDefault="005355FA" w:rsidP="005355FA">
          <w:pPr>
            <w:pStyle w:val="BEF574FD544942BE9118410B1251F08C"/>
          </w:pPr>
          <w:r w:rsidRPr="00145BB9">
            <w:rPr>
              <w:rStyle w:val="a3"/>
            </w:rPr>
            <w:t>Choose an item.</w:t>
          </w:r>
        </w:p>
      </w:docPartBody>
    </w:docPart>
    <w:docPart>
      <w:docPartPr>
        <w:name w:val="EE2983D2AFB34F049827A7BF1C1064AD"/>
        <w:category>
          <w:name w:val="General"/>
          <w:gallery w:val="placeholder"/>
        </w:category>
        <w:types>
          <w:type w:val="bbPlcHdr"/>
        </w:types>
        <w:behaviors>
          <w:behavior w:val="content"/>
        </w:behaviors>
        <w:guid w:val="{2FF9D42D-A373-4CE3-9034-04169CAB3F04}"/>
      </w:docPartPr>
      <w:docPartBody>
        <w:p w:rsidR="005355FA" w:rsidRDefault="005355FA" w:rsidP="005355FA">
          <w:pPr>
            <w:pStyle w:val="EE2983D2AFB34F049827A7BF1C1064AD"/>
          </w:pPr>
          <w:r w:rsidRPr="00145BB9">
            <w:rPr>
              <w:rStyle w:val="a3"/>
            </w:rPr>
            <w:t>Choose an item.</w:t>
          </w:r>
        </w:p>
      </w:docPartBody>
    </w:docPart>
    <w:docPart>
      <w:docPartPr>
        <w:name w:val="92B5E440515D4240AD92D1606E8AA2CE"/>
        <w:category>
          <w:name w:val="General"/>
          <w:gallery w:val="placeholder"/>
        </w:category>
        <w:types>
          <w:type w:val="bbPlcHdr"/>
        </w:types>
        <w:behaviors>
          <w:behavior w:val="content"/>
        </w:behaviors>
        <w:guid w:val="{E69084B6-AB88-4EDF-BEEE-DF7673F0E103}"/>
      </w:docPartPr>
      <w:docPartBody>
        <w:p w:rsidR="005355FA" w:rsidRDefault="005355FA" w:rsidP="005355FA">
          <w:pPr>
            <w:pStyle w:val="92B5E440515D4240AD92D1606E8AA2CE"/>
          </w:pPr>
          <w:r w:rsidRPr="00145BB9">
            <w:rPr>
              <w:rStyle w:val="a3"/>
            </w:rPr>
            <w:t>Choose an item.</w:t>
          </w:r>
        </w:p>
      </w:docPartBody>
    </w:docPart>
    <w:docPart>
      <w:docPartPr>
        <w:name w:val="484A6BD53A354BF28AEB96114F8680CB"/>
        <w:category>
          <w:name w:val="General"/>
          <w:gallery w:val="placeholder"/>
        </w:category>
        <w:types>
          <w:type w:val="bbPlcHdr"/>
        </w:types>
        <w:behaviors>
          <w:behavior w:val="content"/>
        </w:behaviors>
        <w:guid w:val="{C3764522-4D7A-42CE-8B2D-EB0E91A1745D}"/>
      </w:docPartPr>
      <w:docPartBody>
        <w:p w:rsidR="005355FA" w:rsidRDefault="005355FA" w:rsidP="005355FA">
          <w:pPr>
            <w:pStyle w:val="484A6BD53A354BF28AEB96114F8680CB"/>
          </w:pPr>
          <w:r w:rsidRPr="00145BB9">
            <w:rPr>
              <w:rStyle w:val="a3"/>
            </w:rPr>
            <w:t>Choose an item.</w:t>
          </w:r>
        </w:p>
      </w:docPartBody>
    </w:docPart>
    <w:docPart>
      <w:docPartPr>
        <w:name w:val="4D5030ECF8484DEA82A2F5042BA5E1F3"/>
        <w:category>
          <w:name w:val="General"/>
          <w:gallery w:val="placeholder"/>
        </w:category>
        <w:types>
          <w:type w:val="bbPlcHdr"/>
        </w:types>
        <w:behaviors>
          <w:behavior w:val="content"/>
        </w:behaviors>
        <w:guid w:val="{DBD90C28-8FEA-4EAE-8F6A-3527D2AF2D31}"/>
      </w:docPartPr>
      <w:docPartBody>
        <w:p w:rsidR="005355FA" w:rsidRDefault="005355FA" w:rsidP="005355FA">
          <w:pPr>
            <w:pStyle w:val="4D5030ECF8484DEA82A2F5042BA5E1F3"/>
          </w:pPr>
          <w:r w:rsidRPr="00145BB9">
            <w:rPr>
              <w:rStyle w:val="a3"/>
            </w:rPr>
            <w:t>Choose an item.</w:t>
          </w:r>
        </w:p>
      </w:docPartBody>
    </w:docPart>
    <w:docPart>
      <w:docPartPr>
        <w:name w:val="07E8F2B78A8445EA8968ADB50E1904A6"/>
        <w:category>
          <w:name w:val="General"/>
          <w:gallery w:val="placeholder"/>
        </w:category>
        <w:types>
          <w:type w:val="bbPlcHdr"/>
        </w:types>
        <w:behaviors>
          <w:behavior w:val="content"/>
        </w:behaviors>
        <w:guid w:val="{81776135-5B55-46B4-B24F-3F2178A17370}"/>
      </w:docPartPr>
      <w:docPartBody>
        <w:p w:rsidR="005355FA" w:rsidRDefault="005355FA" w:rsidP="005355FA">
          <w:pPr>
            <w:pStyle w:val="07E8F2B78A8445EA8968ADB50E1904A6"/>
          </w:pPr>
          <w:r w:rsidRPr="00145BB9">
            <w:rPr>
              <w:rStyle w:val="a3"/>
            </w:rPr>
            <w:t>Choose an item.</w:t>
          </w:r>
        </w:p>
      </w:docPartBody>
    </w:docPart>
    <w:docPart>
      <w:docPartPr>
        <w:name w:val="E0C3F73CCA62458D9DC56CBCD283CF69"/>
        <w:category>
          <w:name w:val="General"/>
          <w:gallery w:val="placeholder"/>
        </w:category>
        <w:types>
          <w:type w:val="bbPlcHdr"/>
        </w:types>
        <w:behaviors>
          <w:behavior w:val="content"/>
        </w:behaviors>
        <w:guid w:val="{79BF7201-1BEA-4DB9-A8EC-D2B2F5850FE0}"/>
      </w:docPartPr>
      <w:docPartBody>
        <w:p w:rsidR="005355FA" w:rsidRDefault="005355FA" w:rsidP="005355FA">
          <w:pPr>
            <w:pStyle w:val="E0C3F73CCA62458D9DC56CBCD283CF69"/>
          </w:pPr>
          <w:r w:rsidRPr="00145BB9">
            <w:rPr>
              <w:rStyle w:val="a3"/>
            </w:rPr>
            <w:t>Choose an item.</w:t>
          </w:r>
        </w:p>
      </w:docPartBody>
    </w:docPart>
    <w:docPart>
      <w:docPartPr>
        <w:name w:val="5F6F911364874ED1A3E94EC9CCAF28D9"/>
        <w:category>
          <w:name w:val="General"/>
          <w:gallery w:val="placeholder"/>
        </w:category>
        <w:types>
          <w:type w:val="bbPlcHdr"/>
        </w:types>
        <w:behaviors>
          <w:behavior w:val="content"/>
        </w:behaviors>
        <w:guid w:val="{51653167-C907-42A2-B533-6C7A1A391D59}"/>
      </w:docPartPr>
      <w:docPartBody>
        <w:p w:rsidR="005355FA" w:rsidRDefault="005355FA" w:rsidP="005355FA">
          <w:pPr>
            <w:pStyle w:val="5F6F911364874ED1A3E94EC9CCAF28D9"/>
          </w:pPr>
          <w:r w:rsidRPr="00145BB9">
            <w:rPr>
              <w:rStyle w:val="a3"/>
            </w:rPr>
            <w:t>Choose an item.</w:t>
          </w:r>
        </w:p>
      </w:docPartBody>
    </w:docPart>
    <w:docPart>
      <w:docPartPr>
        <w:name w:val="0A5CA456C8C747D782D7E06B524B98C9"/>
        <w:category>
          <w:name w:val="General"/>
          <w:gallery w:val="placeholder"/>
        </w:category>
        <w:types>
          <w:type w:val="bbPlcHdr"/>
        </w:types>
        <w:behaviors>
          <w:behavior w:val="content"/>
        </w:behaviors>
        <w:guid w:val="{EA130E72-761A-4F79-8ED9-2B57B0E30E9C}"/>
      </w:docPartPr>
      <w:docPartBody>
        <w:p w:rsidR="005355FA" w:rsidRDefault="005355FA" w:rsidP="005355FA">
          <w:pPr>
            <w:pStyle w:val="0A5CA456C8C747D782D7E06B524B98C9"/>
          </w:pPr>
          <w:r w:rsidRPr="00145BB9">
            <w:rPr>
              <w:rStyle w:val="a3"/>
            </w:rPr>
            <w:t>Choose an item.</w:t>
          </w:r>
        </w:p>
      </w:docPartBody>
    </w:docPart>
    <w:docPart>
      <w:docPartPr>
        <w:name w:val="D364765559F742F6AFD478E22F22D017"/>
        <w:category>
          <w:name w:val="General"/>
          <w:gallery w:val="placeholder"/>
        </w:category>
        <w:types>
          <w:type w:val="bbPlcHdr"/>
        </w:types>
        <w:behaviors>
          <w:behavior w:val="content"/>
        </w:behaviors>
        <w:guid w:val="{47FD64D9-7F5E-4991-8B3B-67E93B681B4C}"/>
      </w:docPartPr>
      <w:docPartBody>
        <w:p w:rsidR="005355FA" w:rsidRDefault="005355FA" w:rsidP="005355FA">
          <w:pPr>
            <w:pStyle w:val="D364765559F742F6AFD478E22F22D017"/>
          </w:pPr>
          <w:r w:rsidRPr="00145BB9">
            <w:rPr>
              <w:rStyle w:val="a3"/>
            </w:rPr>
            <w:t>Choose an item.</w:t>
          </w:r>
        </w:p>
      </w:docPartBody>
    </w:docPart>
    <w:docPart>
      <w:docPartPr>
        <w:name w:val="E3EA6D8237D44756A830F3A7FC9CBEC9"/>
        <w:category>
          <w:name w:val="General"/>
          <w:gallery w:val="placeholder"/>
        </w:category>
        <w:types>
          <w:type w:val="bbPlcHdr"/>
        </w:types>
        <w:behaviors>
          <w:behavior w:val="content"/>
        </w:behaviors>
        <w:guid w:val="{6B724EC7-C41D-45B9-9EF6-384BBEAC042F}"/>
      </w:docPartPr>
      <w:docPartBody>
        <w:p w:rsidR="005355FA" w:rsidRDefault="005355FA" w:rsidP="005355FA">
          <w:pPr>
            <w:pStyle w:val="E3EA6D8237D44756A830F3A7FC9CBEC9"/>
          </w:pPr>
          <w:r w:rsidRPr="00145BB9">
            <w:rPr>
              <w:rStyle w:val="a3"/>
            </w:rPr>
            <w:t>Choose an item.</w:t>
          </w:r>
        </w:p>
      </w:docPartBody>
    </w:docPart>
    <w:docPart>
      <w:docPartPr>
        <w:name w:val="221D2B07855D4D958C55EE40B36DB20C"/>
        <w:category>
          <w:name w:val="General"/>
          <w:gallery w:val="placeholder"/>
        </w:category>
        <w:types>
          <w:type w:val="bbPlcHdr"/>
        </w:types>
        <w:behaviors>
          <w:behavior w:val="content"/>
        </w:behaviors>
        <w:guid w:val="{10BCB159-C4E3-4BA9-87C1-8E525DB59A7D}"/>
      </w:docPartPr>
      <w:docPartBody>
        <w:p w:rsidR="005355FA" w:rsidRDefault="005355FA" w:rsidP="005355FA">
          <w:pPr>
            <w:pStyle w:val="221D2B07855D4D958C55EE40B36DB20C"/>
          </w:pPr>
          <w:r w:rsidRPr="00145BB9">
            <w:rPr>
              <w:rStyle w:val="a3"/>
            </w:rPr>
            <w:t>Choose an item.</w:t>
          </w:r>
        </w:p>
      </w:docPartBody>
    </w:docPart>
    <w:docPart>
      <w:docPartPr>
        <w:name w:val="B4DFCAC2D4874A3684ECF8B21B353028"/>
        <w:category>
          <w:name w:val="General"/>
          <w:gallery w:val="placeholder"/>
        </w:category>
        <w:types>
          <w:type w:val="bbPlcHdr"/>
        </w:types>
        <w:behaviors>
          <w:behavior w:val="content"/>
        </w:behaviors>
        <w:guid w:val="{CF188C07-DEB4-4B36-8F90-B502A935F636}"/>
      </w:docPartPr>
      <w:docPartBody>
        <w:p w:rsidR="005355FA" w:rsidRDefault="005355FA" w:rsidP="005355FA">
          <w:pPr>
            <w:pStyle w:val="B4DFCAC2D4874A3684ECF8B21B353028"/>
          </w:pPr>
          <w:r w:rsidRPr="00145BB9">
            <w:rPr>
              <w:rStyle w:val="a3"/>
            </w:rPr>
            <w:t>Choose an item.</w:t>
          </w:r>
        </w:p>
      </w:docPartBody>
    </w:docPart>
    <w:docPart>
      <w:docPartPr>
        <w:name w:val="903FBC10D2F04061B97A9E98EE425623"/>
        <w:category>
          <w:name w:val="General"/>
          <w:gallery w:val="placeholder"/>
        </w:category>
        <w:types>
          <w:type w:val="bbPlcHdr"/>
        </w:types>
        <w:behaviors>
          <w:behavior w:val="content"/>
        </w:behaviors>
        <w:guid w:val="{E72C18F4-D5EA-4406-81B2-22C6B1EBFF63}"/>
      </w:docPartPr>
      <w:docPartBody>
        <w:p w:rsidR="005355FA" w:rsidRDefault="005355FA" w:rsidP="005355FA">
          <w:pPr>
            <w:pStyle w:val="903FBC10D2F04061B97A9E98EE425623"/>
          </w:pPr>
          <w:r w:rsidRPr="00145BB9">
            <w:rPr>
              <w:rStyle w:val="a3"/>
            </w:rPr>
            <w:t>Choose an item.</w:t>
          </w:r>
        </w:p>
      </w:docPartBody>
    </w:docPart>
    <w:docPart>
      <w:docPartPr>
        <w:name w:val="A004CEF734F8427F8BFBFB86148C8181"/>
        <w:category>
          <w:name w:val="General"/>
          <w:gallery w:val="placeholder"/>
        </w:category>
        <w:types>
          <w:type w:val="bbPlcHdr"/>
        </w:types>
        <w:behaviors>
          <w:behavior w:val="content"/>
        </w:behaviors>
        <w:guid w:val="{1599824A-3AA5-4D6E-9480-4ECAF5A98825}"/>
      </w:docPartPr>
      <w:docPartBody>
        <w:p w:rsidR="005355FA" w:rsidRDefault="005355FA" w:rsidP="005355FA">
          <w:pPr>
            <w:pStyle w:val="A004CEF734F8427F8BFBFB86148C8181"/>
          </w:pPr>
          <w:r w:rsidRPr="00145BB9">
            <w:rPr>
              <w:rStyle w:val="a3"/>
            </w:rPr>
            <w:t>Choose an item.</w:t>
          </w:r>
        </w:p>
      </w:docPartBody>
    </w:docPart>
    <w:docPart>
      <w:docPartPr>
        <w:name w:val="0EED75165B0D456989AD4923D352EA50"/>
        <w:category>
          <w:name w:val="General"/>
          <w:gallery w:val="placeholder"/>
        </w:category>
        <w:types>
          <w:type w:val="bbPlcHdr"/>
        </w:types>
        <w:behaviors>
          <w:behavior w:val="content"/>
        </w:behaviors>
        <w:guid w:val="{9ECC6A28-67EE-42BD-B049-683BAC865E66}"/>
      </w:docPartPr>
      <w:docPartBody>
        <w:p w:rsidR="005355FA" w:rsidRDefault="005355FA" w:rsidP="005355FA">
          <w:pPr>
            <w:pStyle w:val="0EED75165B0D456989AD4923D352EA50"/>
          </w:pPr>
          <w:r w:rsidRPr="00145BB9">
            <w:rPr>
              <w:rStyle w:val="a3"/>
            </w:rPr>
            <w:t>Choose an item.</w:t>
          </w:r>
        </w:p>
      </w:docPartBody>
    </w:docPart>
    <w:docPart>
      <w:docPartPr>
        <w:name w:val="5DD617CD1137471CA679C8DDA0FDDA7E"/>
        <w:category>
          <w:name w:val="General"/>
          <w:gallery w:val="placeholder"/>
        </w:category>
        <w:types>
          <w:type w:val="bbPlcHdr"/>
        </w:types>
        <w:behaviors>
          <w:behavior w:val="content"/>
        </w:behaviors>
        <w:guid w:val="{967DA167-EAA8-435C-ABF4-FCA4FB4858B2}"/>
      </w:docPartPr>
      <w:docPartBody>
        <w:p w:rsidR="005355FA" w:rsidRDefault="005355FA" w:rsidP="005355FA">
          <w:pPr>
            <w:pStyle w:val="5DD617CD1137471CA679C8DDA0FDDA7E"/>
          </w:pPr>
          <w:r w:rsidRPr="00145BB9">
            <w:rPr>
              <w:rStyle w:val="a3"/>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新細明體">
    <w:altName w:val="PMingLiU"/>
    <w:panose1 w:val="02020500000000000000"/>
    <w:charset w:val="88"/>
    <w:family w:val="roman"/>
    <w:pitch w:val="variable"/>
    <w:sig w:usb0="A00002FF" w:usb1="28CFFCFA" w:usb2="00000016" w:usb3="00000000" w:csb0="00100001" w:csb1="00000000"/>
  </w:font>
  <w:font w:name="Arial">
    <w:panose1 w:val="020B0604020202020204"/>
    <w:charset w:val="00"/>
    <w:family w:val="swiss"/>
    <w:pitch w:val="variable"/>
    <w:sig w:usb0="E0002EFF" w:usb1="C000785B" w:usb2="00000009" w:usb3="00000000" w:csb0="000001FF" w:csb1="00000000"/>
  </w:font>
  <w:font w:name="細明體">
    <w:altName w:val="MingLiU"/>
    <w:panose1 w:val="02020509000000000000"/>
    <w:charset w:val="88"/>
    <w:family w:val="modern"/>
    <w:pitch w:val="fixed"/>
    <w:sig w:usb0="A00002FF" w:usb1="28CFFCFA" w:usb2="00000016" w:usb3="00000000" w:csb0="00100001"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ptos">
    <w:panose1 w:val="020B0004020202020204"/>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bordersDoNotSurroundHeader/>
  <w:bordersDoNotSurroundFooter/>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44C6E"/>
    <w:rsid w:val="00061D0B"/>
    <w:rsid w:val="00071ACC"/>
    <w:rsid w:val="000D1CEA"/>
    <w:rsid w:val="0015293F"/>
    <w:rsid w:val="001D4B5D"/>
    <w:rsid w:val="002418DE"/>
    <w:rsid w:val="00272DEC"/>
    <w:rsid w:val="00276283"/>
    <w:rsid w:val="002E65EE"/>
    <w:rsid w:val="002F6832"/>
    <w:rsid w:val="00364856"/>
    <w:rsid w:val="003C6C3F"/>
    <w:rsid w:val="003D5575"/>
    <w:rsid w:val="004051EE"/>
    <w:rsid w:val="00485F7C"/>
    <w:rsid w:val="004F00DF"/>
    <w:rsid w:val="004F248F"/>
    <w:rsid w:val="005355FA"/>
    <w:rsid w:val="00552C74"/>
    <w:rsid w:val="005720F0"/>
    <w:rsid w:val="005775C2"/>
    <w:rsid w:val="005920BA"/>
    <w:rsid w:val="0059709F"/>
    <w:rsid w:val="005B21F0"/>
    <w:rsid w:val="005E085B"/>
    <w:rsid w:val="005F7896"/>
    <w:rsid w:val="006E3FF6"/>
    <w:rsid w:val="00762397"/>
    <w:rsid w:val="007C6A5B"/>
    <w:rsid w:val="008060D0"/>
    <w:rsid w:val="00884B2C"/>
    <w:rsid w:val="008E1851"/>
    <w:rsid w:val="009734E3"/>
    <w:rsid w:val="00A22F1B"/>
    <w:rsid w:val="00A32D67"/>
    <w:rsid w:val="00A44C6E"/>
    <w:rsid w:val="00A82829"/>
    <w:rsid w:val="00A95E42"/>
    <w:rsid w:val="00AB52DD"/>
    <w:rsid w:val="00B02CB2"/>
    <w:rsid w:val="00B326E4"/>
    <w:rsid w:val="00B50862"/>
    <w:rsid w:val="00C4424A"/>
    <w:rsid w:val="00D578DE"/>
    <w:rsid w:val="00DC37EA"/>
    <w:rsid w:val="00E47651"/>
    <w:rsid w:val="00E66C1A"/>
    <w:rsid w:val="00EB38A1"/>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
    <w:name w:val="Normal"/>
    <w:qFormat/>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character" w:styleId="a3">
    <w:name w:val="Placeholder Text"/>
    <w:basedOn w:val="a0"/>
    <w:uiPriority w:val="99"/>
    <w:semiHidden/>
    <w:rsid w:val="005355FA"/>
    <w:rPr>
      <w:rFonts w:asciiTheme="minorHAnsi" w:eastAsiaTheme="minorEastAsia" w:hAnsiTheme="minorHAnsi" w:cstheme="minorBidi"/>
      <w:color w:val="808080"/>
      <w:lang w:val="en-GB"/>
    </w:rPr>
  </w:style>
  <w:style w:type="paragraph" w:customStyle="1" w:styleId="BEF574FD544942BE9118410B1251F08C">
    <w:name w:val="BEF574FD544942BE9118410B1251F08C"/>
    <w:rsid w:val="005355FA"/>
    <w:rPr>
      <w:lang w:eastAsia="en-US"/>
    </w:rPr>
  </w:style>
  <w:style w:type="paragraph" w:customStyle="1" w:styleId="EE2983D2AFB34F049827A7BF1C1064AD">
    <w:name w:val="EE2983D2AFB34F049827A7BF1C1064AD"/>
    <w:rsid w:val="005355FA"/>
    <w:rPr>
      <w:lang w:eastAsia="en-US"/>
    </w:rPr>
  </w:style>
  <w:style w:type="paragraph" w:customStyle="1" w:styleId="92B5E440515D4240AD92D1606E8AA2CE">
    <w:name w:val="92B5E440515D4240AD92D1606E8AA2CE"/>
    <w:rsid w:val="005355FA"/>
    <w:rPr>
      <w:lang w:eastAsia="en-US"/>
    </w:rPr>
  </w:style>
  <w:style w:type="paragraph" w:customStyle="1" w:styleId="484A6BD53A354BF28AEB96114F8680CB">
    <w:name w:val="484A6BD53A354BF28AEB96114F8680CB"/>
    <w:rsid w:val="005355FA"/>
    <w:rPr>
      <w:lang w:eastAsia="en-US"/>
    </w:rPr>
  </w:style>
  <w:style w:type="paragraph" w:customStyle="1" w:styleId="4D5030ECF8484DEA82A2F5042BA5E1F3">
    <w:name w:val="4D5030ECF8484DEA82A2F5042BA5E1F3"/>
    <w:rsid w:val="005355FA"/>
    <w:rPr>
      <w:lang w:eastAsia="en-US"/>
    </w:rPr>
  </w:style>
  <w:style w:type="paragraph" w:customStyle="1" w:styleId="07E8F2B78A8445EA8968ADB50E1904A6">
    <w:name w:val="07E8F2B78A8445EA8968ADB50E1904A6"/>
    <w:rsid w:val="005355FA"/>
    <w:rPr>
      <w:lang w:eastAsia="en-US"/>
    </w:rPr>
  </w:style>
  <w:style w:type="paragraph" w:customStyle="1" w:styleId="E0C3F73CCA62458D9DC56CBCD283CF69">
    <w:name w:val="E0C3F73CCA62458D9DC56CBCD283CF69"/>
    <w:rsid w:val="005355FA"/>
    <w:rPr>
      <w:lang w:eastAsia="en-US"/>
    </w:rPr>
  </w:style>
  <w:style w:type="paragraph" w:customStyle="1" w:styleId="5F6F911364874ED1A3E94EC9CCAF28D9">
    <w:name w:val="5F6F911364874ED1A3E94EC9CCAF28D9"/>
    <w:rsid w:val="005355FA"/>
    <w:rPr>
      <w:lang w:eastAsia="en-US"/>
    </w:rPr>
  </w:style>
  <w:style w:type="paragraph" w:customStyle="1" w:styleId="0A5CA456C8C747D782D7E06B524B98C9">
    <w:name w:val="0A5CA456C8C747D782D7E06B524B98C9"/>
    <w:rsid w:val="005355FA"/>
    <w:rPr>
      <w:lang w:eastAsia="en-US"/>
    </w:rPr>
  </w:style>
  <w:style w:type="paragraph" w:customStyle="1" w:styleId="D364765559F742F6AFD478E22F22D017">
    <w:name w:val="D364765559F742F6AFD478E22F22D017"/>
    <w:rsid w:val="005355FA"/>
    <w:rPr>
      <w:lang w:eastAsia="en-US"/>
    </w:rPr>
  </w:style>
  <w:style w:type="paragraph" w:customStyle="1" w:styleId="E3EA6D8237D44756A830F3A7FC9CBEC9">
    <w:name w:val="E3EA6D8237D44756A830F3A7FC9CBEC9"/>
    <w:rsid w:val="005355FA"/>
    <w:rPr>
      <w:lang w:eastAsia="en-US"/>
    </w:rPr>
  </w:style>
  <w:style w:type="paragraph" w:customStyle="1" w:styleId="221D2B07855D4D958C55EE40B36DB20C">
    <w:name w:val="221D2B07855D4D958C55EE40B36DB20C"/>
    <w:rsid w:val="005355FA"/>
    <w:rPr>
      <w:lang w:eastAsia="en-US"/>
    </w:rPr>
  </w:style>
  <w:style w:type="paragraph" w:customStyle="1" w:styleId="B4DFCAC2D4874A3684ECF8B21B353028">
    <w:name w:val="B4DFCAC2D4874A3684ECF8B21B353028"/>
    <w:rsid w:val="005355FA"/>
    <w:rPr>
      <w:lang w:eastAsia="en-US"/>
    </w:rPr>
  </w:style>
  <w:style w:type="paragraph" w:customStyle="1" w:styleId="903FBC10D2F04061B97A9E98EE425623">
    <w:name w:val="903FBC10D2F04061B97A9E98EE425623"/>
    <w:rsid w:val="005355FA"/>
    <w:rPr>
      <w:lang w:eastAsia="en-US"/>
    </w:rPr>
  </w:style>
  <w:style w:type="paragraph" w:customStyle="1" w:styleId="A004CEF734F8427F8BFBFB86148C8181">
    <w:name w:val="A004CEF734F8427F8BFBFB86148C8181"/>
    <w:rsid w:val="005355FA"/>
    <w:rPr>
      <w:lang w:eastAsia="en-US"/>
    </w:rPr>
  </w:style>
  <w:style w:type="paragraph" w:customStyle="1" w:styleId="0EED75165B0D456989AD4923D352EA50">
    <w:name w:val="0EED75165B0D456989AD4923D352EA50"/>
    <w:rsid w:val="005355FA"/>
    <w:rPr>
      <w:lang w:eastAsia="en-US"/>
    </w:rPr>
  </w:style>
  <w:style w:type="paragraph" w:customStyle="1" w:styleId="5DD617CD1137471CA679C8DDA0FDDA7E">
    <w:name w:val="5DD617CD1137471CA679C8DDA0FDDA7E"/>
    <w:rsid w:val="005355FA"/>
    <w:rPr>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Beta Global PowerPoint Theme">
  <a:themeElements>
    <a:clrScheme name="Arup">
      <a:dk1>
        <a:srgbClr val="000000"/>
      </a:dk1>
      <a:lt1>
        <a:srgbClr val="FFFFFF"/>
      </a:lt1>
      <a:dk2>
        <a:srgbClr val="E61E28"/>
      </a:dk2>
      <a:lt2>
        <a:srgbClr val="FFFFFF"/>
      </a:lt2>
      <a:accent1>
        <a:srgbClr val="E61E28"/>
      </a:accent1>
      <a:accent2>
        <a:srgbClr val="7D4196"/>
      </a:accent2>
      <a:accent3>
        <a:srgbClr val="005AAA"/>
      </a:accent3>
      <a:accent4>
        <a:srgbClr val="32A4A0"/>
      </a:accent4>
      <a:accent5>
        <a:srgbClr val="C83C96"/>
      </a:accent5>
      <a:accent6>
        <a:srgbClr val="4BA046"/>
      </a:accent6>
      <a:hlink>
        <a:srgbClr val="606062"/>
      </a:hlink>
      <a:folHlink>
        <a:srgbClr val="C9C9CA"/>
      </a:folHlink>
    </a:clrScheme>
    <a:fontScheme name="Arup">
      <a:majorFont>
        <a:latin typeface="Arial"/>
        <a:ea typeface="細明體"/>
        <a:cs typeface=""/>
      </a:majorFont>
      <a:minorFont>
        <a:latin typeface="Times New Roman"/>
        <a:ea typeface="新細明體"/>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ta Global PowerPoint Theme" id="{48507DCA-B01D-4C51-AB34-C26769BB7696}" vid="{4F8A1479-1342-4FD4-AB1D-D4B06900CCB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Select date</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8bc009e8-4fc7-481e-9d07-45c8f0dde832">
      <UserInfo>
        <DisplayName/>
        <AccountId xsi:nil="true"/>
        <AccountType/>
      </UserInfo>
    </SharedWithUser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E4A363CF4EE25A4988CFF07DD486B8D0" ma:contentTypeVersion="12" ma:contentTypeDescription="Create a new document." ma:contentTypeScope="" ma:versionID="fddb86ba2aff2917230cef0d01d670cf">
  <xsd:schema xmlns:xsd="http://www.w3.org/2001/XMLSchema" xmlns:xs="http://www.w3.org/2001/XMLSchema" xmlns:p="http://schemas.microsoft.com/office/2006/metadata/properties" xmlns:ns2="fa7dbfad-34cc-415c-baf6-1c14b95fd1d0" xmlns:ns3="8bc009e8-4fc7-481e-9d07-45c8f0dde832" targetNamespace="http://schemas.microsoft.com/office/2006/metadata/properties" ma:root="true" ma:fieldsID="795dd3e03207117d6ebcdcdb4344e86f" ns2:_="" ns3:_="">
    <xsd:import namespace="fa7dbfad-34cc-415c-baf6-1c14b95fd1d0"/>
    <xsd:import namespace="8bc009e8-4fc7-481e-9d07-45c8f0dde83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7dbfad-34cc-415c-baf6-1c14b95fd1d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bc009e8-4fc7-481e-9d07-45c8f0dde832"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TemplafyTemplateConfiguration><![CDATA[{"elementsMetadata":[],"transformationConfigurations":[{"colorTheme":"{{DataSources.ColorThemes[\"Arup\"].ColorTheme}}","disableUpdates":false,"originalColorThemeXml":"<a:clrScheme name=\"Brugerdefineret 5\" xmlns:a=\"http://schemas.openxmlformats.org/drawingml/2006/main\"><a:dk1><a:srgbClr val=\"2C2C2D\" /></a:dk1><a:lt1><a:srgbClr val=\"FFFFFF\" /></a:lt1><a:dk2><a:srgbClr val=\"E61E28\" /></a:dk2><a:lt2><a:srgbClr val=\"FFFFFF\" /></a:lt2><a:accent1><a:srgbClr val=\"E61E28\" /></a:accent1><a:accent2><a:srgbClr val=\"7D4196\" /></a:accent2><a:accent3><a:srgbClr val=\"005AAA\" /></a:accent3><a:accent4><a:srgbClr val=\"32A4A0\" /></a:accent4><a:accent5><a:srgbClr val=\"C83C96\" /></a:accent5><a:accent6><a:srgbClr val=\"4BA046\" /></a:accent6><a:hlink><a:srgbClr val=\"606062\" /></a:hlink><a:folHlink><a:srgbClr val=\"C9C9CA\" /></a:folHlink></a:clrScheme>","type":"colorTheme"},{"language":"{{UserProfile.DocumentLanguage.Language}}","disableUpdates":false,"type":"proofingLanguage"},{"topMargin":"{{UserProfile.PageSetup.TopMargin}}","rightMargin":"{{UserProfile.PageSetup.RightMargin}}","bottomMargin":"{{UserProfile.PageSetup.BottomMargin}}","leftMargin":"{{UserProfile.PageSetup.LeftMargin}}","gutter":"0 cm","gutterPosition":"{{GutterPosition.Left}}","orientation":"{{Orientation.Portrait}}","paperWidth":"{{UserProfile.PageSetup.PageWidth}}","paperHeight":"{{UserProfile.PageSetup.PageHeight}}","headerFromEdge":"1.5 cm","footerFromEdge":"1.5 cm","originalValues":{"topMargin":1701,"rightMargin":1134,"bottomMargin":1418,"leftMargin":1134,"gutter":0,"gutterPosition":"left","orientation":"portrait","paperWidth":11907,"paperHeight":16839,"headerFromEdge":851,"footerFromEdge":851},"disableUpdates":false,"type":"pageSetup"}],"templateName":"Blank","templateDescription":"","enableDocumentContentUpdater":true,"version":"2.0"}]]></TemplafyTemplateConfiguration>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TemplafyFormConfiguration><![CDATA[{"formFields":[],"formDataEntries":[]}]]></TemplafyFormConfigura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6F135AA-8961-40FA-A919-0A0FFC231808}">
  <ds:schemaRefs>
    <ds:schemaRef ds:uri="http://schemas.microsoft.com/sharepoint/v3/contenttype/forms"/>
  </ds:schemaRefs>
</ds:datastoreItem>
</file>

<file path=customXml/itemProps3.xml><?xml version="1.0" encoding="utf-8"?>
<ds:datastoreItem xmlns:ds="http://schemas.openxmlformats.org/officeDocument/2006/customXml" ds:itemID="{92303729-6A3C-4885-ABFF-59EC9BEAF5E7}">
  <ds:schemaRefs>
    <ds:schemaRef ds:uri="http://schemas.microsoft.com/office/2006/metadata/properties"/>
    <ds:schemaRef ds:uri="http://schemas.microsoft.com/office/infopath/2007/PartnerControls"/>
    <ds:schemaRef ds:uri="8bc009e8-4fc7-481e-9d07-45c8f0dde832"/>
  </ds:schemaRefs>
</ds:datastoreItem>
</file>

<file path=customXml/itemProps4.xml><?xml version="1.0" encoding="utf-8"?>
<ds:datastoreItem xmlns:ds="http://schemas.openxmlformats.org/officeDocument/2006/customXml" ds:itemID="{EC0E4F03-70DE-4192-80BD-40B43C0FA3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a7dbfad-34cc-415c-baf6-1c14b95fd1d0"/>
    <ds:schemaRef ds:uri="8bc009e8-4fc7-481e-9d07-45c8f0dde8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3AA89657-663A-4AE2-BC04-8F68AC1A86AE}">
  <ds:schemaRefs/>
</ds:datastoreItem>
</file>

<file path=customXml/itemProps6.xml><?xml version="1.0" encoding="utf-8"?>
<ds:datastoreItem xmlns:ds="http://schemas.openxmlformats.org/officeDocument/2006/customXml" ds:itemID="{4583404C-098D-4BBD-B3F5-FBC76C3FB82C}">
  <ds:schemaRefs>
    <ds:schemaRef ds:uri="http://schemas.openxmlformats.org/officeDocument/2006/bibliography"/>
  </ds:schemaRefs>
</ds:datastoreItem>
</file>

<file path=customXml/itemProps7.xml><?xml version="1.0" encoding="utf-8"?>
<ds:datastoreItem xmlns:ds="http://schemas.openxmlformats.org/officeDocument/2006/customXml" ds:itemID="{56095FF5-0B54-4C42-9345-A94E5482D7B2}">
  <ds:schemaRefs/>
</ds:datastoreItem>
</file>

<file path=docMetadata/LabelInfo.xml><?xml version="1.0" encoding="utf-8"?>
<clbl:labelList xmlns:clbl="http://schemas.microsoft.com/office/2020/mipLabelMetadata">
  <clbl:label id="{82fa3fd3-029b-403d-91b4-1dc930cb0e60}" enabled="1" method="Privileged" siteId="{4ae48b41-0137-4599-8661-fc641fe77bea}" removed="0"/>
</clbl:labelList>
</file>

<file path=docProps/app.xml><?xml version="1.0" encoding="utf-8"?>
<Properties xmlns="http://schemas.openxmlformats.org/officeDocument/2006/extended-properties" xmlns:vt="http://schemas.openxmlformats.org/officeDocument/2006/docPropsVTypes">
  <Template>cqt55udx</Template>
  <TotalTime>7</TotalTime>
  <Pages>8</Pages>
  <Words>1422</Words>
  <Characters>8111</Characters>
  <Application>Microsoft Office Word</Application>
  <DocSecurity>0</DocSecurity>
  <Lines>67</Lines>
  <Paragraphs>19</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9514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Jill Leung</dc:creator>
  <cp:keywords/>
  <dc:description/>
  <cp:lastModifiedBy>Ng Cheuk Ning </cp:lastModifiedBy>
  <cp:revision>8</cp:revision>
  <cp:lastPrinted>2025-11-28T06:40:00Z</cp:lastPrinted>
  <dcterms:created xsi:type="dcterms:W3CDTF">2026-04-23T02:13:00Z</dcterms:created>
  <dcterms:modified xsi:type="dcterms:W3CDTF">2026-10-09T01:37:00Z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ceExtensionsTemplateType">
    <vt:lpwstr>ArupBlank</vt:lpwstr>
  </property>
  <property fmtid="{D5CDD505-2E9C-101B-9397-08002B2CF9AE}" pid="3" name="TemplafyTenantId">
    <vt:lpwstr>arup</vt:lpwstr>
  </property>
  <property fmtid="{D5CDD505-2E9C-101B-9397-08002B2CF9AE}" pid="4" name="TemplafyTemplateId">
    <vt:lpwstr>1085366625474969636</vt:lpwstr>
  </property>
  <property fmtid="{D5CDD505-2E9C-101B-9397-08002B2CF9AE}" pid="5" name="TemplafyUserProfileId">
    <vt:lpwstr>637792894121081722</vt:lpwstr>
  </property>
  <property fmtid="{D5CDD505-2E9C-101B-9397-08002B2CF9AE}" pid="6" name="TemplafyLanguageCode">
    <vt:lpwstr>en-GB</vt:lpwstr>
  </property>
  <property fmtid="{D5CDD505-2E9C-101B-9397-08002B2CF9AE}" pid="7" name="TemplafyFromBlank">
    <vt:bool>true</vt:bool>
  </property>
</Properties>
</file>