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F2E7A43" w14:textId="6C520773" w:rsidR="004E6917" w:rsidRPr="00DC7536" w:rsidRDefault="00F921BE" w:rsidP="00BA1A9C">
      <w:pPr>
        <w:jc w:val="center"/>
        <w:rPr>
          <w:u w:val="single"/>
          <w:lang w:val="en-US"/>
        </w:rPr>
      </w:pPr>
      <w:r w:rsidRPr="00DC7536">
        <w:rPr>
          <w:u w:val="single"/>
          <w:lang w:val="en-US"/>
        </w:rPr>
        <w:t>Form DCS-2</w:t>
      </w:r>
    </w:p>
    <w:p w14:paraId="47121677" w14:textId="5C2D6552" w:rsidR="00F921BE" w:rsidRPr="00DC7536" w:rsidRDefault="00F921BE" w:rsidP="00BA1A9C">
      <w:pPr>
        <w:jc w:val="center"/>
        <w:rPr>
          <w:i/>
          <w:iCs/>
          <w:lang w:val="en-US"/>
        </w:rPr>
      </w:pPr>
      <w:r w:rsidRPr="00DC7536">
        <w:rPr>
          <w:i/>
          <w:iCs/>
          <w:lang w:val="en-US"/>
        </w:rPr>
        <w:t>(For Stage 2 – Technical Submission)</w:t>
      </w:r>
    </w:p>
    <w:tbl>
      <w:tblPr>
        <w:tblStyle w:val="afffff4"/>
        <w:tblW w:w="8995" w:type="dxa"/>
        <w:tblLook w:val="04A0" w:firstRow="1" w:lastRow="0" w:firstColumn="1" w:lastColumn="0" w:noHBand="0" w:noVBand="1"/>
      </w:tblPr>
      <w:tblGrid>
        <w:gridCol w:w="3685"/>
        <w:gridCol w:w="5310"/>
      </w:tblGrid>
      <w:tr w:rsidR="00BA1A9C" w:rsidRPr="00DC7536" w14:paraId="398230F3" w14:textId="77777777" w:rsidTr="004B4437">
        <w:tc>
          <w:tcPr>
            <w:tcW w:w="8995" w:type="dxa"/>
            <w:gridSpan w:val="2"/>
          </w:tcPr>
          <w:p w14:paraId="3BFB79F3" w14:textId="3E3F4B17" w:rsidR="00BA1A9C" w:rsidRPr="00DC7536" w:rsidRDefault="00BA1A9C" w:rsidP="00E62DC2">
            <w:pPr>
              <w:rPr>
                <w:b/>
                <w:bCs/>
                <w:sz w:val="20"/>
                <w:szCs w:val="20"/>
                <w:lang w:val="en-US"/>
              </w:rPr>
            </w:pPr>
            <w:r w:rsidRPr="00DC7536">
              <w:rPr>
                <w:b/>
                <w:bCs/>
                <w:sz w:val="20"/>
                <w:szCs w:val="20"/>
                <w:lang w:val="en-US"/>
              </w:rPr>
              <w:t xml:space="preserve">Part A: Project </w:t>
            </w:r>
            <w:r w:rsidR="008F3586" w:rsidRPr="00DC7536">
              <w:rPr>
                <w:b/>
                <w:bCs/>
                <w:sz w:val="20"/>
                <w:szCs w:val="20"/>
                <w:lang w:val="en-US"/>
              </w:rPr>
              <w:t>Information</w:t>
            </w:r>
          </w:p>
        </w:tc>
      </w:tr>
      <w:tr w:rsidR="00BA1A9C" w:rsidRPr="00DC7536" w14:paraId="4693A316" w14:textId="77777777" w:rsidTr="004A1306">
        <w:tc>
          <w:tcPr>
            <w:tcW w:w="3685" w:type="dxa"/>
          </w:tcPr>
          <w:p w14:paraId="529CB3AA" w14:textId="77777777" w:rsidR="00BA1A9C" w:rsidRPr="00DC7536" w:rsidRDefault="00BA1A9C" w:rsidP="00E62DC2">
            <w:pPr>
              <w:rPr>
                <w:sz w:val="20"/>
                <w:szCs w:val="20"/>
                <w:lang w:val="en-US"/>
              </w:rPr>
            </w:pPr>
            <w:r w:rsidRPr="00DC7536">
              <w:rPr>
                <w:sz w:val="20"/>
                <w:szCs w:val="20"/>
                <w:lang w:val="en-US"/>
              </w:rPr>
              <w:t>A1. Submission Date</w:t>
            </w:r>
          </w:p>
        </w:tc>
        <w:tc>
          <w:tcPr>
            <w:tcW w:w="5310" w:type="dxa"/>
            <w:shd w:val="clear" w:color="auto" w:fill="auto"/>
          </w:tcPr>
          <w:p w14:paraId="60A57558" w14:textId="77777777" w:rsidR="00BA1A9C" w:rsidRPr="00DC7536" w:rsidRDefault="00BA1A9C" w:rsidP="00E62DC2">
            <w:pPr>
              <w:rPr>
                <w:sz w:val="20"/>
                <w:szCs w:val="20"/>
                <w:lang w:val="en-US"/>
              </w:rPr>
            </w:pPr>
          </w:p>
        </w:tc>
      </w:tr>
      <w:tr w:rsidR="00BA1A9C" w:rsidRPr="00DC7536" w14:paraId="28927E40" w14:textId="77777777" w:rsidTr="004A1306">
        <w:tc>
          <w:tcPr>
            <w:tcW w:w="3685" w:type="dxa"/>
          </w:tcPr>
          <w:p w14:paraId="28E44EF9" w14:textId="77777777" w:rsidR="00BA1A9C" w:rsidRPr="00DC7536" w:rsidRDefault="00BA1A9C" w:rsidP="00E62DC2">
            <w:pPr>
              <w:rPr>
                <w:sz w:val="20"/>
                <w:szCs w:val="20"/>
                <w:lang w:val="en-US"/>
              </w:rPr>
            </w:pPr>
            <w:r w:rsidRPr="00DC7536">
              <w:rPr>
                <w:sz w:val="20"/>
                <w:szCs w:val="20"/>
                <w:lang w:val="en-US"/>
              </w:rPr>
              <w:t>A2. Revision</w:t>
            </w:r>
          </w:p>
          <w:p w14:paraId="59B660FA" w14:textId="77777777" w:rsidR="00BA1A9C" w:rsidRPr="00DC7536" w:rsidRDefault="00BA1A9C" w:rsidP="00E62DC2">
            <w:pPr>
              <w:rPr>
                <w:sz w:val="20"/>
                <w:szCs w:val="20"/>
                <w:lang w:val="en-US"/>
              </w:rPr>
            </w:pPr>
            <w:r w:rsidRPr="00DC7536">
              <w:rPr>
                <w:sz w:val="20"/>
                <w:szCs w:val="20"/>
                <w:lang w:val="en-US"/>
              </w:rPr>
              <w:t>(Initial Submission as Rev. 0)</w:t>
            </w:r>
          </w:p>
        </w:tc>
        <w:tc>
          <w:tcPr>
            <w:tcW w:w="5310" w:type="dxa"/>
            <w:shd w:val="clear" w:color="auto" w:fill="auto"/>
          </w:tcPr>
          <w:p w14:paraId="44B32B57" w14:textId="77777777" w:rsidR="00BA1A9C" w:rsidRPr="00DC7536" w:rsidRDefault="00BA1A9C" w:rsidP="00E62DC2">
            <w:pPr>
              <w:rPr>
                <w:sz w:val="20"/>
                <w:szCs w:val="20"/>
                <w:lang w:val="en-US"/>
              </w:rPr>
            </w:pPr>
          </w:p>
        </w:tc>
      </w:tr>
      <w:tr w:rsidR="00BA1A9C" w:rsidRPr="00DC7536" w14:paraId="3A374C79" w14:textId="77777777" w:rsidTr="004A1306">
        <w:tc>
          <w:tcPr>
            <w:tcW w:w="3685" w:type="dxa"/>
          </w:tcPr>
          <w:p w14:paraId="17022855" w14:textId="77777777" w:rsidR="00BA1A9C" w:rsidRPr="00DC7536" w:rsidRDefault="00BA1A9C" w:rsidP="00E62DC2">
            <w:pPr>
              <w:rPr>
                <w:sz w:val="20"/>
                <w:szCs w:val="20"/>
                <w:lang w:val="en-US"/>
              </w:rPr>
            </w:pPr>
            <w:r w:rsidRPr="00DC7536">
              <w:rPr>
                <w:sz w:val="20"/>
                <w:szCs w:val="20"/>
                <w:lang w:val="en-US"/>
              </w:rPr>
              <w:t>A3. Date of Last Approval</w:t>
            </w:r>
          </w:p>
        </w:tc>
        <w:tc>
          <w:tcPr>
            <w:tcW w:w="5310" w:type="dxa"/>
            <w:shd w:val="clear" w:color="auto" w:fill="auto"/>
          </w:tcPr>
          <w:p w14:paraId="48D1F881" w14:textId="77777777" w:rsidR="00BA1A9C" w:rsidRPr="00DC7536" w:rsidRDefault="00BA1A9C" w:rsidP="00E62DC2">
            <w:pPr>
              <w:rPr>
                <w:sz w:val="20"/>
                <w:szCs w:val="20"/>
                <w:lang w:val="en-US"/>
              </w:rPr>
            </w:pPr>
          </w:p>
        </w:tc>
      </w:tr>
      <w:tr w:rsidR="00BA1A9C" w:rsidRPr="00DC7536" w14:paraId="5CCE5CE1" w14:textId="77777777" w:rsidTr="004A1306">
        <w:tc>
          <w:tcPr>
            <w:tcW w:w="3685" w:type="dxa"/>
          </w:tcPr>
          <w:p w14:paraId="767D8F1A" w14:textId="306B05AA" w:rsidR="00BA1A9C" w:rsidRPr="00DC7536" w:rsidRDefault="00BA1A9C" w:rsidP="00E62DC2">
            <w:pPr>
              <w:rPr>
                <w:sz w:val="20"/>
                <w:szCs w:val="20"/>
                <w:lang w:val="en-US"/>
              </w:rPr>
            </w:pPr>
            <w:r w:rsidRPr="00DC7536">
              <w:rPr>
                <w:sz w:val="20"/>
                <w:szCs w:val="20"/>
                <w:lang w:val="en-US"/>
              </w:rPr>
              <w:t xml:space="preserve">A4. </w:t>
            </w:r>
            <w:r w:rsidR="005535FF" w:rsidRPr="00DC7536">
              <w:rPr>
                <w:sz w:val="20"/>
                <w:szCs w:val="20"/>
                <w:lang w:val="en-US"/>
              </w:rPr>
              <w:t>District Location/Area</w:t>
            </w:r>
          </w:p>
        </w:tc>
        <w:tc>
          <w:tcPr>
            <w:tcW w:w="5310" w:type="dxa"/>
            <w:shd w:val="clear" w:color="auto" w:fill="auto"/>
          </w:tcPr>
          <w:p w14:paraId="49E7CDC8" w14:textId="77777777" w:rsidR="00BA1A9C" w:rsidRPr="00DC7536" w:rsidRDefault="00BA1A9C" w:rsidP="00E62DC2">
            <w:pPr>
              <w:rPr>
                <w:sz w:val="20"/>
                <w:szCs w:val="20"/>
                <w:lang w:val="en-US"/>
              </w:rPr>
            </w:pPr>
          </w:p>
        </w:tc>
      </w:tr>
      <w:tr w:rsidR="00BA1A9C" w:rsidRPr="00DC7536" w14:paraId="7C059C32" w14:textId="77777777" w:rsidTr="004A1306">
        <w:tc>
          <w:tcPr>
            <w:tcW w:w="3685" w:type="dxa"/>
          </w:tcPr>
          <w:p w14:paraId="73CDFACD" w14:textId="29AE7457" w:rsidR="00BA1A9C" w:rsidRPr="00DC7536" w:rsidRDefault="00BA1A9C" w:rsidP="00E62DC2">
            <w:pPr>
              <w:rPr>
                <w:sz w:val="20"/>
                <w:szCs w:val="20"/>
                <w:lang w:val="en-US"/>
              </w:rPr>
            </w:pPr>
            <w:r w:rsidRPr="00DC7536">
              <w:rPr>
                <w:sz w:val="20"/>
                <w:szCs w:val="20"/>
                <w:lang w:val="en-US"/>
              </w:rPr>
              <w:t xml:space="preserve">A5. </w:t>
            </w:r>
            <w:r w:rsidR="005535FF" w:rsidRPr="00DC7536">
              <w:rPr>
                <w:sz w:val="20"/>
                <w:szCs w:val="20"/>
                <w:lang w:val="en-US"/>
              </w:rPr>
              <w:t>Site/</w:t>
            </w:r>
            <w:r w:rsidRPr="00DC7536">
              <w:rPr>
                <w:sz w:val="20"/>
                <w:szCs w:val="20"/>
                <w:lang w:val="en-US"/>
              </w:rPr>
              <w:t>Lot No.</w:t>
            </w:r>
          </w:p>
        </w:tc>
        <w:tc>
          <w:tcPr>
            <w:tcW w:w="5310" w:type="dxa"/>
            <w:shd w:val="clear" w:color="auto" w:fill="auto"/>
          </w:tcPr>
          <w:p w14:paraId="401B8D39" w14:textId="77777777" w:rsidR="00BA1A9C" w:rsidRPr="00DC7536" w:rsidRDefault="00BA1A9C" w:rsidP="00E62DC2">
            <w:pPr>
              <w:rPr>
                <w:sz w:val="20"/>
                <w:szCs w:val="20"/>
                <w:lang w:val="en-US"/>
              </w:rPr>
            </w:pPr>
          </w:p>
        </w:tc>
      </w:tr>
      <w:tr w:rsidR="00BA1A9C" w:rsidRPr="00DC7536" w14:paraId="54650BC2" w14:textId="77777777" w:rsidTr="004A1306">
        <w:tc>
          <w:tcPr>
            <w:tcW w:w="3685" w:type="dxa"/>
          </w:tcPr>
          <w:p w14:paraId="7E4617DB" w14:textId="77777777" w:rsidR="00BA1A9C" w:rsidRPr="00DC7536" w:rsidRDefault="00BA1A9C" w:rsidP="00E62DC2">
            <w:pPr>
              <w:rPr>
                <w:sz w:val="20"/>
                <w:szCs w:val="20"/>
                <w:lang w:val="en-US"/>
              </w:rPr>
            </w:pPr>
            <w:r w:rsidRPr="00DC7536">
              <w:rPr>
                <w:sz w:val="20"/>
                <w:szCs w:val="20"/>
                <w:lang w:val="en-US"/>
              </w:rPr>
              <w:t>A6. Name of Building</w:t>
            </w:r>
          </w:p>
        </w:tc>
        <w:tc>
          <w:tcPr>
            <w:tcW w:w="5310" w:type="dxa"/>
            <w:shd w:val="clear" w:color="auto" w:fill="auto"/>
          </w:tcPr>
          <w:p w14:paraId="620E29C3" w14:textId="77777777" w:rsidR="00BA1A9C" w:rsidRPr="00DC7536" w:rsidRDefault="00BA1A9C" w:rsidP="00E62DC2">
            <w:pPr>
              <w:rPr>
                <w:sz w:val="20"/>
                <w:szCs w:val="20"/>
                <w:lang w:val="en-US"/>
              </w:rPr>
            </w:pPr>
          </w:p>
        </w:tc>
      </w:tr>
      <w:tr w:rsidR="00BA1A9C" w:rsidRPr="00DC7536" w14:paraId="1DF3F858" w14:textId="77777777" w:rsidTr="004A1306">
        <w:tc>
          <w:tcPr>
            <w:tcW w:w="3685" w:type="dxa"/>
          </w:tcPr>
          <w:p w14:paraId="4380FD39" w14:textId="77777777" w:rsidR="00BA1A9C" w:rsidRPr="00DC7536" w:rsidRDefault="00BA1A9C" w:rsidP="00E62DC2">
            <w:pPr>
              <w:rPr>
                <w:sz w:val="20"/>
                <w:szCs w:val="20"/>
                <w:lang w:val="en-US"/>
              </w:rPr>
            </w:pPr>
            <w:r w:rsidRPr="00DC7536">
              <w:rPr>
                <w:sz w:val="20"/>
                <w:szCs w:val="20"/>
                <w:lang w:val="en-US"/>
              </w:rPr>
              <w:t>A7. Consumer</w:t>
            </w:r>
          </w:p>
        </w:tc>
        <w:tc>
          <w:tcPr>
            <w:tcW w:w="5310" w:type="dxa"/>
            <w:shd w:val="clear" w:color="auto" w:fill="auto"/>
          </w:tcPr>
          <w:p w14:paraId="467F5530" w14:textId="77777777" w:rsidR="00BA1A9C" w:rsidRPr="00DC7536" w:rsidRDefault="00BA1A9C" w:rsidP="00E62DC2">
            <w:pPr>
              <w:rPr>
                <w:sz w:val="20"/>
                <w:szCs w:val="20"/>
                <w:lang w:val="en-US"/>
              </w:rPr>
            </w:pPr>
          </w:p>
        </w:tc>
      </w:tr>
      <w:tr w:rsidR="00BA1A9C" w:rsidRPr="00DC7536" w14:paraId="220BC1A2" w14:textId="77777777" w:rsidTr="004A1306">
        <w:tc>
          <w:tcPr>
            <w:tcW w:w="3685" w:type="dxa"/>
          </w:tcPr>
          <w:p w14:paraId="338AFCA5" w14:textId="77777777" w:rsidR="00BA1A9C" w:rsidRPr="00DC7536" w:rsidRDefault="00BA1A9C" w:rsidP="00E62DC2">
            <w:pPr>
              <w:rPr>
                <w:sz w:val="20"/>
                <w:szCs w:val="20"/>
                <w:lang w:val="en-US"/>
              </w:rPr>
            </w:pPr>
            <w:r w:rsidRPr="00DC7536">
              <w:rPr>
                <w:sz w:val="20"/>
                <w:szCs w:val="20"/>
                <w:lang w:val="en-US"/>
              </w:rPr>
              <w:t>A8. Developer</w:t>
            </w:r>
          </w:p>
        </w:tc>
        <w:tc>
          <w:tcPr>
            <w:tcW w:w="5310" w:type="dxa"/>
            <w:shd w:val="clear" w:color="auto" w:fill="auto"/>
          </w:tcPr>
          <w:p w14:paraId="760B1404" w14:textId="77777777" w:rsidR="00BA1A9C" w:rsidRPr="00DC7536" w:rsidRDefault="00BA1A9C" w:rsidP="00E62DC2">
            <w:pPr>
              <w:rPr>
                <w:sz w:val="20"/>
                <w:szCs w:val="20"/>
                <w:lang w:val="en-US"/>
              </w:rPr>
            </w:pPr>
          </w:p>
        </w:tc>
      </w:tr>
      <w:tr w:rsidR="00BA1A9C" w:rsidRPr="00DC7536" w14:paraId="73D50DEF" w14:textId="77777777" w:rsidTr="004A1306">
        <w:tc>
          <w:tcPr>
            <w:tcW w:w="3685" w:type="dxa"/>
          </w:tcPr>
          <w:p w14:paraId="38103826" w14:textId="77777777" w:rsidR="00BA1A9C" w:rsidRPr="00DC7536" w:rsidRDefault="00BA1A9C" w:rsidP="00E62DC2">
            <w:pPr>
              <w:rPr>
                <w:sz w:val="20"/>
                <w:szCs w:val="20"/>
                <w:lang w:val="en-US"/>
              </w:rPr>
            </w:pPr>
            <w:r w:rsidRPr="00DC7536">
              <w:rPr>
                <w:sz w:val="20"/>
                <w:szCs w:val="20"/>
                <w:lang w:val="en-US"/>
              </w:rPr>
              <w:t>A9. Name of Authorized Person</w:t>
            </w:r>
          </w:p>
        </w:tc>
        <w:tc>
          <w:tcPr>
            <w:tcW w:w="5310" w:type="dxa"/>
            <w:shd w:val="clear" w:color="auto" w:fill="auto"/>
          </w:tcPr>
          <w:p w14:paraId="6146CA8B" w14:textId="77777777" w:rsidR="00BA1A9C" w:rsidRPr="00DC7536" w:rsidRDefault="00BA1A9C" w:rsidP="00E62DC2">
            <w:pPr>
              <w:rPr>
                <w:sz w:val="20"/>
                <w:szCs w:val="20"/>
                <w:lang w:val="en-US"/>
              </w:rPr>
            </w:pPr>
          </w:p>
        </w:tc>
      </w:tr>
      <w:tr w:rsidR="004B4437" w:rsidRPr="00DC7536" w14:paraId="50D27573" w14:textId="77777777" w:rsidTr="004A1306">
        <w:tc>
          <w:tcPr>
            <w:tcW w:w="3685" w:type="dxa"/>
          </w:tcPr>
          <w:p w14:paraId="4A7461FF" w14:textId="4474C1CF" w:rsidR="004B4437" w:rsidRPr="00DC7536" w:rsidRDefault="004B4437" w:rsidP="00E62DC2">
            <w:pPr>
              <w:rPr>
                <w:sz w:val="20"/>
                <w:szCs w:val="20"/>
                <w:lang w:val="en-US"/>
              </w:rPr>
            </w:pPr>
            <w:r w:rsidRPr="00DC7536">
              <w:rPr>
                <w:sz w:val="20"/>
                <w:szCs w:val="20"/>
                <w:lang w:val="en-US"/>
              </w:rPr>
              <w:t>A10. Company of Authorized Person</w:t>
            </w:r>
          </w:p>
        </w:tc>
        <w:tc>
          <w:tcPr>
            <w:tcW w:w="5310" w:type="dxa"/>
            <w:shd w:val="clear" w:color="auto" w:fill="auto"/>
          </w:tcPr>
          <w:p w14:paraId="6DE04C0D" w14:textId="77777777" w:rsidR="004B4437" w:rsidRPr="00DC7536" w:rsidRDefault="004B4437" w:rsidP="00E62DC2">
            <w:pPr>
              <w:rPr>
                <w:sz w:val="20"/>
                <w:szCs w:val="20"/>
                <w:lang w:val="en-US"/>
              </w:rPr>
            </w:pPr>
          </w:p>
        </w:tc>
      </w:tr>
      <w:tr w:rsidR="00BA1A9C" w:rsidRPr="00DC7536" w14:paraId="23777689" w14:textId="77777777" w:rsidTr="004A1306">
        <w:tc>
          <w:tcPr>
            <w:tcW w:w="3685" w:type="dxa"/>
          </w:tcPr>
          <w:p w14:paraId="4F84890D" w14:textId="1CFC904B" w:rsidR="00BA1A9C" w:rsidRPr="00DC7536" w:rsidRDefault="00BA1A9C" w:rsidP="00E62DC2">
            <w:pPr>
              <w:rPr>
                <w:sz w:val="20"/>
                <w:szCs w:val="20"/>
                <w:lang w:val="en-US"/>
              </w:rPr>
            </w:pPr>
            <w:r w:rsidRPr="00DC7536">
              <w:rPr>
                <w:sz w:val="20"/>
                <w:szCs w:val="20"/>
                <w:lang w:val="en-US"/>
              </w:rPr>
              <w:t>A1</w:t>
            </w:r>
            <w:r w:rsidR="0025759D" w:rsidRPr="00DC7536">
              <w:rPr>
                <w:sz w:val="20"/>
                <w:szCs w:val="20"/>
                <w:lang w:val="en-US"/>
              </w:rPr>
              <w:t>1</w:t>
            </w:r>
            <w:r w:rsidRPr="00DC7536">
              <w:rPr>
                <w:sz w:val="20"/>
                <w:szCs w:val="20"/>
                <w:lang w:val="en-US"/>
              </w:rPr>
              <w:t>. Main Contractor</w:t>
            </w:r>
          </w:p>
        </w:tc>
        <w:tc>
          <w:tcPr>
            <w:tcW w:w="5310" w:type="dxa"/>
            <w:shd w:val="clear" w:color="auto" w:fill="auto"/>
          </w:tcPr>
          <w:p w14:paraId="2A8AA20C" w14:textId="77777777" w:rsidR="00BA1A9C" w:rsidRPr="00DC7536" w:rsidRDefault="00BA1A9C" w:rsidP="00E62DC2">
            <w:pPr>
              <w:rPr>
                <w:sz w:val="20"/>
                <w:szCs w:val="20"/>
                <w:lang w:val="en-US"/>
              </w:rPr>
            </w:pPr>
          </w:p>
        </w:tc>
      </w:tr>
      <w:tr w:rsidR="00CA155D" w:rsidRPr="00DC7536" w14:paraId="7F5E7EE1" w14:textId="77777777" w:rsidTr="004A1306">
        <w:tc>
          <w:tcPr>
            <w:tcW w:w="3685" w:type="dxa"/>
          </w:tcPr>
          <w:p w14:paraId="1A3A192E" w14:textId="2B201379" w:rsidR="00CA155D" w:rsidRPr="00DC7536" w:rsidRDefault="00CA155D" w:rsidP="00E62DC2">
            <w:pPr>
              <w:rPr>
                <w:sz w:val="20"/>
                <w:szCs w:val="20"/>
                <w:lang w:val="en-US"/>
              </w:rPr>
            </w:pPr>
            <w:r w:rsidRPr="00DC7536">
              <w:rPr>
                <w:sz w:val="20"/>
                <w:szCs w:val="20"/>
                <w:lang w:val="en-US"/>
              </w:rPr>
              <w:t>A1</w:t>
            </w:r>
            <w:r w:rsidR="0025759D" w:rsidRPr="00DC7536">
              <w:rPr>
                <w:sz w:val="20"/>
                <w:szCs w:val="20"/>
                <w:lang w:val="en-US"/>
              </w:rPr>
              <w:t>2</w:t>
            </w:r>
            <w:r w:rsidRPr="00DC7536">
              <w:rPr>
                <w:sz w:val="20"/>
                <w:szCs w:val="20"/>
                <w:lang w:val="en-US"/>
              </w:rPr>
              <w:t>.</w:t>
            </w:r>
            <w:r w:rsidR="004B4437" w:rsidRPr="00DC7536">
              <w:rPr>
                <w:sz w:val="20"/>
                <w:szCs w:val="20"/>
                <w:lang w:val="en-US"/>
              </w:rPr>
              <w:t xml:space="preserve"> Name of </w:t>
            </w:r>
            <w:r w:rsidRPr="00DC7536">
              <w:rPr>
                <w:sz w:val="20"/>
                <w:szCs w:val="20"/>
                <w:lang w:val="en-US"/>
              </w:rPr>
              <w:t>RPE</w:t>
            </w:r>
          </w:p>
        </w:tc>
        <w:tc>
          <w:tcPr>
            <w:tcW w:w="5310" w:type="dxa"/>
            <w:shd w:val="clear" w:color="auto" w:fill="auto"/>
          </w:tcPr>
          <w:p w14:paraId="41E4BE1F" w14:textId="77777777" w:rsidR="00CA155D" w:rsidRPr="00DC7536" w:rsidRDefault="00CA155D" w:rsidP="00E62DC2">
            <w:pPr>
              <w:rPr>
                <w:sz w:val="20"/>
                <w:szCs w:val="20"/>
                <w:lang w:val="en-US"/>
              </w:rPr>
            </w:pPr>
          </w:p>
        </w:tc>
      </w:tr>
      <w:tr w:rsidR="004B4437" w:rsidRPr="00DC7536" w14:paraId="146AA534" w14:textId="77777777" w:rsidTr="004A1306">
        <w:tc>
          <w:tcPr>
            <w:tcW w:w="3685" w:type="dxa"/>
          </w:tcPr>
          <w:p w14:paraId="41845899" w14:textId="49070A2E" w:rsidR="004B4437" w:rsidRPr="00DC7536" w:rsidRDefault="0025759D" w:rsidP="00E62DC2">
            <w:pPr>
              <w:rPr>
                <w:sz w:val="20"/>
                <w:szCs w:val="20"/>
                <w:lang w:val="en-US"/>
              </w:rPr>
            </w:pPr>
            <w:r w:rsidRPr="00DC7536">
              <w:rPr>
                <w:sz w:val="20"/>
                <w:szCs w:val="20"/>
                <w:lang w:val="en-US"/>
              </w:rPr>
              <w:t xml:space="preserve">A13. </w:t>
            </w:r>
            <w:r w:rsidR="004B4437" w:rsidRPr="00DC7536">
              <w:rPr>
                <w:sz w:val="20"/>
                <w:szCs w:val="20"/>
                <w:lang w:val="en-US"/>
              </w:rPr>
              <w:t xml:space="preserve">Company of </w:t>
            </w:r>
            <w:r w:rsidRPr="00DC7536">
              <w:rPr>
                <w:sz w:val="20"/>
                <w:szCs w:val="20"/>
                <w:lang w:val="en-US"/>
              </w:rPr>
              <w:t>RPE</w:t>
            </w:r>
          </w:p>
        </w:tc>
        <w:tc>
          <w:tcPr>
            <w:tcW w:w="5310" w:type="dxa"/>
            <w:shd w:val="clear" w:color="auto" w:fill="auto"/>
          </w:tcPr>
          <w:p w14:paraId="0D47BEAD" w14:textId="77777777" w:rsidR="004B4437" w:rsidRPr="00DC7536" w:rsidRDefault="004B4437" w:rsidP="00E62DC2">
            <w:pPr>
              <w:rPr>
                <w:sz w:val="20"/>
                <w:szCs w:val="20"/>
                <w:lang w:val="en-US"/>
              </w:rPr>
            </w:pPr>
          </w:p>
        </w:tc>
      </w:tr>
    </w:tbl>
    <w:p w14:paraId="3AB748DE" w14:textId="4FEF3535" w:rsidR="007647EF" w:rsidRPr="00DC7536" w:rsidRDefault="007647EF" w:rsidP="00BA1A9C">
      <w:pPr>
        <w:rPr>
          <w:lang w:val="en-US"/>
        </w:rPr>
      </w:pPr>
    </w:p>
    <w:tbl>
      <w:tblPr>
        <w:tblStyle w:val="afffff4"/>
        <w:tblW w:w="0" w:type="auto"/>
        <w:tblLook w:val="04A0" w:firstRow="1" w:lastRow="0" w:firstColumn="1" w:lastColumn="0" w:noHBand="0" w:noVBand="1"/>
      </w:tblPr>
      <w:tblGrid>
        <w:gridCol w:w="715"/>
        <w:gridCol w:w="2966"/>
        <w:gridCol w:w="5335"/>
      </w:tblGrid>
      <w:tr w:rsidR="005A47AD" w:rsidRPr="00DC7536" w14:paraId="4EEFE9EE" w14:textId="77777777" w:rsidTr="006F7DF0">
        <w:tc>
          <w:tcPr>
            <w:tcW w:w="9016" w:type="dxa"/>
            <w:gridSpan w:val="3"/>
          </w:tcPr>
          <w:p w14:paraId="4C03F58C" w14:textId="77777777" w:rsidR="005A47AD" w:rsidRPr="00DC7536" w:rsidRDefault="005A47AD" w:rsidP="006F7DF0">
            <w:pPr>
              <w:rPr>
                <w:rFonts w:eastAsia="新細明體"/>
                <w:lang w:val="en-US" w:eastAsia="zh-TW"/>
              </w:rPr>
            </w:pPr>
            <w:r w:rsidRPr="00DC7536">
              <w:rPr>
                <w:b/>
                <w:bCs/>
                <w:sz w:val="20"/>
                <w:szCs w:val="20"/>
                <w:lang w:val="en-US"/>
              </w:rPr>
              <w:t xml:space="preserve">Part B: </w:t>
            </w:r>
            <w:r w:rsidRPr="00DC7536">
              <w:rPr>
                <w:rFonts w:eastAsia="新細明體"/>
                <w:b/>
                <w:bCs/>
                <w:sz w:val="20"/>
                <w:szCs w:val="20"/>
                <w:lang w:val="en-US" w:eastAsia="zh-TW"/>
              </w:rPr>
              <w:t>Project Data</w:t>
            </w:r>
            <w:r w:rsidRPr="00DC7536">
              <w:rPr>
                <w:rFonts w:eastAsia="新細明體" w:hint="eastAsia"/>
                <w:b/>
                <w:bCs/>
                <w:sz w:val="20"/>
                <w:szCs w:val="20"/>
                <w:lang w:val="en-US" w:eastAsia="zh-TW"/>
              </w:rPr>
              <w:t xml:space="preserve"> </w:t>
            </w:r>
          </w:p>
        </w:tc>
      </w:tr>
      <w:tr w:rsidR="005A47AD" w:rsidRPr="00DC7536" w14:paraId="1EB92BE6" w14:textId="77777777" w:rsidTr="006F7DF0">
        <w:tc>
          <w:tcPr>
            <w:tcW w:w="9016" w:type="dxa"/>
            <w:gridSpan w:val="3"/>
          </w:tcPr>
          <w:p w14:paraId="64EE22C7" w14:textId="2308A14C" w:rsidR="005A47AD" w:rsidRPr="00DC7536" w:rsidRDefault="005A47AD" w:rsidP="006F7DF0">
            <w:pPr>
              <w:rPr>
                <w:lang w:val="en-US"/>
              </w:rPr>
            </w:pPr>
            <w:r w:rsidRPr="00DC7536">
              <w:rPr>
                <w:sz w:val="20"/>
                <w:szCs w:val="20"/>
                <w:lang w:val="en-US"/>
              </w:rPr>
              <w:t>B1. Detailed Cooling Load Calculation(s) showing the following Information</w:t>
            </w:r>
          </w:p>
        </w:tc>
      </w:tr>
      <w:tr w:rsidR="005A47AD" w:rsidRPr="00DC7536" w14:paraId="38C2006E" w14:textId="77777777" w:rsidTr="004A1306">
        <w:tc>
          <w:tcPr>
            <w:tcW w:w="715" w:type="dxa"/>
          </w:tcPr>
          <w:p w14:paraId="40D5D6D8" w14:textId="6045DD47" w:rsidR="005A47AD" w:rsidRPr="00DC7536" w:rsidRDefault="005A47AD" w:rsidP="006F7DF0">
            <w:pPr>
              <w:rPr>
                <w:lang w:val="en-US"/>
              </w:rPr>
            </w:pPr>
            <w:r w:rsidRPr="00DC7536">
              <w:rPr>
                <w:lang w:val="en-US"/>
              </w:rPr>
              <w:t>B</w:t>
            </w:r>
            <w:r w:rsidRPr="00DC7536">
              <w:rPr>
                <w:rFonts w:eastAsia="新細明體"/>
                <w:lang w:val="en-US" w:eastAsia="zh-TW"/>
              </w:rPr>
              <w:t>1</w:t>
            </w:r>
            <w:r w:rsidRPr="00DC7536">
              <w:rPr>
                <w:lang w:val="en-US"/>
              </w:rPr>
              <w:t>.1</w:t>
            </w:r>
          </w:p>
        </w:tc>
        <w:tc>
          <w:tcPr>
            <w:tcW w:w="2966" w:type="dxa"/>
          </w:tcPr>
          <w:p w14:paraId="669FF076" w14:textId="77777777" w:rsidR="005A47AD" w:rsidRPr="00DC7536" w:rsidRDefault="005A47AD" w:rsidP="006F7DF0">
            <w:pPr>
              <w:rPr>
                <w:lang w:val="en-US"/>
              </w:rPr>
            </w:pPr>
            <w:r w:rsidRPr="00DC7536">
              <w:rPr>
                <w:lang w:val="en-US"/>
              </w:rPr>
              <w:t>Total Floor Area (m</w:t>
            </w:r>
            <w:r w:rsidRPr="00DC7536">
              <w:rPr>
                <w:vertAlign w:val="superscript"/>
                <w:lang w:val="en-US"/>
              </w:rPr>
              <w:t>2</w:t>
            </w:r>
            <w:r w:rsidRPr="00DC7536">
              <w:rPr>
                <w:lang w:val="en-US"/>
              </w:rPr>
              <w:t>)</w:t>
            </w:r>
          </w:p>
        </w:tc>
        <w:tc>
          <w:tcPr>
            <w:tcW w:w="5335" w:type="dxa"/>
            <w:shd w:val="clear" w:color="auto" w:fill="auto"/>
          </w:tcPr>
          <w:p w14:paraId="20D8D076" w14:textId="77777777" w:rsidR="005A47AD" w:rsidRPr="00DC7536" w:rsidRDefault="005A47AD" w:rsidP="006F7DF0">
            <w:pPr>
              <w:rPr>
                <w:lang w:val="en-US"/>
              </w:rPr>
            </w:pPr>
          </w:p>
        </w:tc>
      </w:tr>
      <w:tr w:rsidR="005A47AD" w:rsidRPr="00DC7536" w14:paraId="144AB9EA" w14:textId="77777777" w:rsidTr="004A1306">
        <w:tc>
          <w:tcPr>
            <w:tcW w:w="715" w:type="dxa"/>
          </w:tcPr>
          <w:p w14:paraId="05975355" w14:textId="3EE50C84" w:rsidR="005A47AD" w:rsidRPr="00DC7536" w:rsidRDefault="005A47AD" w:rsidP="005A47AD">
            <w:pPr>
              <w:rPr>
                <w:lang w:val="en-US"/>
              </w:rPr>
            </w:pPr>
            <w:r w:rsidRPr="00DC7536">
              <w:rPr>
                <w:lang w:val="en-US"/>
              </w:rPr>
              <w:t>B</w:t>
            </w:r>
            <w:r w:rsidRPr="00DC7536">
              <w:rPr>
                <w:rFonts w:eastAsia="新細明體"/>
                <w:lang w:val="en-US" w:eastAsia="zh-TW"/>
              </w:rPr>
              <w:t>1</w:t>
            </w:r>
            <w:r w:rsidRPr="00DC7536">
              <w:rPr>
                <w:lang w:val="en-US"/>
              </w:rPr>
              <w:t>.2</w:t>
            </w:r>
          </w:p>
        </w:tc>
        <w:tc>
          <w:tcPr>
            <w:tcW w:w="2966" w:type="dxa"/>
          </w:tcPr>
          <w:p w14:paraId="19648F6A" w14:textId="77777777" w:rsidR="005A47AD" w:rsidRPr="00DC7536" w:rsidRDefault="005A47AD" w:rsidP="005A47AD">
            <w:pPr>
              <w:rPr>
                <w:lang w:val="en-US"/>
              </w:rPr>
            </w:pPr>
            <w:r w:rsidRPr="00DC7536">
              <w:rPr>
                <w:lang w:val="en-US"/>
              </w:rPr>
              <w:t>Total AC Area (m</w:t>
            </w:r>
            <w:r w:rsidRPr="00DC7536">
              <w:rPr>
                <w:vertAlign w:val="superscript"/>
                <w:lang w:val="en-US"/>
              </w:rPr>
              <w:t>2</w:t>
            </w:r>
            <w:r w:rsidRPr="00DC7536">
              <w:rPr>
                <w:lang w:val="en-US"/>
              </w:rPr>
              <w:t>)</w:t>
            </w:r>
          </w:p>
        </w:tc>
        <w:tc>
          <w:tcPr>
            <w:tcW w:w="5335" w:type="dxa"/>
            <w:shd w:val="clear" w:color="auto" w:fill="auto"/>
          </w:tcPr>
          <w:p w14:paraId="41DE9D70" w14:textId="77777777" w:rsidR="005A47AD" w:rsidRPr="00DC7536" w:rsidRDefault="005A47AD" w:rsidP="005A47AD">
            <w:pPr>
              <w:rPr>
                <w:lang w:val="en-US"/>
              </w:rPr>
            </w:pPr>
          </w:p>
        </w:tc>
      </w:tr>
      <w:tr w:rsidR="005A47AD" w:rsidRPr="00DC7536" w14:paraId="114F2FC3" w14:textId="77777777" w:rsidTr="004A1306">
        <w:tc>
          <w:tcPr>
            <w:tcW w:w="715" w:type="dxa"/>
          </w:tcPr>
          <w:p w14:paraId="11CB12E3" w14:textId="3E7E5C55" w:rsidR="005A47AD" w:rsidRPr="00DC7536" w:rsidRDefault="005A47AD" w:rsidP="005A47AD">
            <w:pPr>
              <w:rPr>
                <w:lang w:val="en-US"/>
              </w:rPr>
            </w:pPr>
            <w:r w:rsidRPr="00DC7536">
              <w:rPr>
                <w:lang w:val="en-US"/>
              </w:rPr>
              <w:t>B</w:t>
            </w:r>
            <w:r w:rsidRPr="00DC7536">
              <w:rPr>
                <w:rFonts w:eastAsia="新細明體"/>
                <w:lang w:val="en-US" w:eastAsia="zh-TW"/>
              </w:rPr>
              <w:t>1</w:t>
            </w:r>
            <w:r w:rsidRPr="00DC7536">
              <w:rPr>
                <w:lang w:val="en-US"/>
              </w:rPr>
              <w:t>.3</w:t>
            </w:r>
          </w:p>
        </w:tc>
        <w:tc>
          <w:tcPr>
            <w:tcW w:w="2966" w:type="dxa"/>
          </w:tcPr>
          <w:p w14:paraId="36A04FE1" w14:textId="3523BC41" w:rsidR="005A47AD" w:rsidRPr="00DC7536" w:rsidRDefault="0025759D" w:rsidP="005A47AD">
            <w:pPr>
              <w:rPr>
                <w:lang w:val="en-US"/>
              </w:rPr>
            </w:pPr>
            <w:r w:rsidRPr="00DC7536">
              <w:rPr>
                <w:lang w:val="en-US"/>
              </w:rPr>
              <w:t>Block</w:t>
            </w:r>
            <w:r w:rsidR="005A47AD" w:rsidRPr="00DC7536">
              <w:rPr>
                <w:lang w:val="en-US"/>
              </w:rPr>
              <w:t xml:space="preserve"> Cooling Load (kW)</w:t>
            </w:r>
          </w:p>
        </w:tc>
        <w:tc>
          <w:tcPr>
            <w:tcW w:w="5335" w:type="dxa"/>
            <w:shd w:val="clear" w:color="auto" w:fill="auto"/>
          </w:tcPr>
          <w:p w14:paraId="3F25342B" w14:textId="77777777" w:rsidR="005A47AD" w:rsidRPr="00DC7536" w:rsidRDefault="005A47AD" w:rsidP="005A47AD">
            <w:pPr>
              <w:rPr>
                <w:lang w:val="en-US"/>
              </w:rPr>
            </w:pPr>
          </w:p>
        </w:tc>
      </w:tr>
      <w:tr w:rsidR="005A47AD" w:rsidRPr="00DC7536" w14:paraId="7255E582" w14:textId="77777777" w:rsidTr="004A1306">
        <w:tc>
          <w:tcPr>
            <w:tcW w:w="715" w:type="dxa"/>
          </w:tcPr>
          <w:p w14:paraId="25E81306" w14:textId="3C9B3862" w:rsidR="005A47AD" w:rsidRPr="00DC7536" w:rsidRDefault="005A47AD" w:rsidP="005A47AD">
            <w:pPr>
              <w:rPr>
                <w:lang w:val="en-US"/>
              </w:rPr>
            </w:pPr>
            <w:r w:rsidRPr="00DC7536">
              <w:rPr>
                <w:lang w:val="en-US"/>
              </w:rPr>
              <w:t>B</w:t>
            </w:r>
            <w:r w:rsidRPr="00DC7536">
              <w:rPr>
                <w:rFonts w:eastAsia="新細明體"/>
                <w:lang w:val="en-US" w:eastAsia="zh-TW"/>
              </w:rPr>
              <w:t>1</w:t>
            </w:r>
            <w:r w:rsidRPr="00DC7536">
              <w:rPr>
                <w:lang w:val="en-US"/>
              </w:rPr>
              <w:t>.4</w:t>
            </w:r>
          </w:p>
        </w:tc>
        <w:tc>
          <w:tcPr>
            <w:tcW w:w="2966" w:type="dxa"/>
          </w:tcPr>
          <w:p w14:paraId="532E9616" w14:textId="6D3825ED" w:rsidR="005A47AD" w:rsidRPr="00DC7536" w:rsidRDefault="00527E22" w:rsidP="005A47AD">
            <w:pPr>
              <w:rPr>
                <w:lang w:val="en-US"/>
              </w:rPr>
            </w:pPr>
            <w:r w:rsidRPr="00DC7536">
              <w:rPr>
                <w:lang w:val="en-US"/>
              </w:rPr>
              <w:t xml:space="preserve">Intended Contract </w:t>
            </w:r>
            <w:r w:rsidR="005A47AD" w:rsidRPr="00DC7536">
              <w:rPr>
                <w:lang w:val="en-US"/>
              </w:rPr>
              <w:t>Cooling Capacity (kW)</w:t>
            </w:r>
          </w:p>
        </w:tc>
        <w:tc>
          <w:tcPr>
            <w:tcW w:w="5335" w:type="dxa"/>
            <w:shd w:val="clear" w:color="auto" w:fill="auto"/>
          </w:tcPr>
          <w:p w14:paraId="3D4099B7" w14:textId="77777777" w:rsidR="005A47AD" w:rsidRPr="00DC7536" w:rsidRDefault="005A47AD" w:rsidP="005A47AD">
            <w:pPr>
              <w:rPr>
                <w:lang w:val="en-US"/>
              </w:rPr>
            </w:pPr>
          </w:p>
        </w:tc>
      </w:tr>
      <w:tr w:rsidR="005A47AD" w:rsidRPr="00DC7536" w14:paraId="2490639B" w14:textId="77777777" w:rsidTr="004A1306">
        <w:tc>
          <w:tcPr>
            <w:tcW w:w="715" w:type="dxa"/>
          </w:tcPr>
          <w:p w14:paraId="645298DF" w14:textId="7DA360A3" w:rsidR="005A47AD" w:rsidRPr="00DC7536" w:rsidRDefault="005A47AD" w:rsidP="005A47AD">
            <w:pPr>
              <w:rPr>
                <w:lang w:val="en-US"/>
              </w:rPr>
            </w:pPr>
            <w:r w:rsidRPr="00DC7536">
              <w:rPr>
                <w:lang w:val="en-US"/>
              </w:rPr>
              <w:t>B</w:t>
            </w:r>
            <w:r w:rsidRPr="00DC7536">
              <w:rPr>
                <w:rFonts w:eastAsia="新細明體"/>
                <w:lang w:val="en-US" w:eastAsia="zh-TW"/>
              </w:rPr>
              <w:t>1</w:t>
            </w:r>
            <w:r w:rsidRPr="00DC7536">
              <w:rPr>
                <w:lang w:val="en-US"/>
              </w:rPr>
              <w:t>.5</w:t>
            </w:r>
          </w:p>
        </w:tc>
        <w:tc>
          <w:tcPr>
            <w:tcW w:w="2966" w:type="dxa"/>
          </w:tcPr>
          <w:p w14:paraId="0258EF86" w14:textId="3D09C528" w:rsidR="005A47AD" w:rsidRPr="00DC7536" w:rsidRDefault="005A47AD" w:rsidP="005A47AD">
            <w:pPr>
              <w:rPr>
                <w:lang w:val="en-US"/>
              </w:rPr>
            </w:pPr>
            <w:r w:rsidRPr="00DC7536">
              <w:rPr>
                <w:lang w:val="en-US"/>
              </w:rPr>
              <w:t>DCS Substation Room Type</w:t>
            </w:r>
            <w:r w:rsidR="0025759D" w:rsidRPr="00DC7536">
              <w:rPr>
                <w:lang w:val="en-US"/>
              </w:rPr>
              <w:t>*</w:t>
            </w:r>
            <w:r w:rsidR="00CD5E8E" w:rsidRPr="00DC7536">
              <w:rPr>
                <w:lang w:val="en-US"/>
              </w:rPr>
              <w:br/>
            </w:r>
            <w:r w:rsidRPr="00DC7536">
              <w:rPr>
                <w:lang w:val="en-US"/>
              </w:rPr>
              <w:t>(</w:t>
            </w:r>
            <w:r w:rsidRPr="00DC7536">
              <w:rPr>
                <w:i/>
                <w:iCs/>
                <w:lang w:val="en-US"/>
              </w:rPr>
              <w:t>TG Appendix D</w:t>
            </w:r>
            <w:r w:rsidRPr="00DC7536">
              <w:rPr>
                <w:lang w:val="en-US"/>
              </w:rPr>
              <w:t>)</w:t>
            </w:r>
          </w:p>
        </w:tc>
        <w:tc>
          <w:tcPr>
            <w:tcW w:w="5335" w:type="dxa"/>
            <w:shd w:val="clear" w:color="auto" w:fill="auto"/>
          </w:tcPr>
          <w:p w14:paraId="28E9989C" w14:textId="77777777" w:rsidR="005A47AD" w:rsidRPr="00DC7536" w:rsidRDefault="005A47AD" w:rsidP="005A47AD">
            <w:pPr>
              <w:rPr>
                <w:lang w:val="en-US"/>
              </w:rPr>
            </w:pPr>
          </w:p>
        </w:tc>
      </w:tr>
      <w:tr w:rsidR="007C64D2" w:rsidRPr="00DC7536" w14:paraId="45B72689" w14:textId="77777777" w:rsidTr="004A1306">
        <w:tc>
          <w:tcPr>
            <w:tcW w:w="715" w:type="dxa"/>
          </w:tcPr>
          <w:p w14:paraId="550CB2C1" w14:textId="389D839F" w:rsidR="007C64D2" w:rsidRPr="00DC7536" w:rsidRDefault="007C64D2" w:rsidP="007C64D2">
            <w:pPr>
              <w:rPr>
                <w:lang w:val="en-US"/>
              </w:rPr>
            </w:pPr>
            <w:r w:rsidRPr="00DC7536">
              <w:rPr>
                <w:sz w:val="20"/>
                <w:szCs w:val="20"/>
                <w:lang w:val="en-US"/>
              </w:rPr>
              <w:t>B</w:t>
            </w:r>
            <w:r w:rsidR="004218F5" w:rsidRPr="00DC7536">
              <w:rPr>
                <w:sz w:val="20"/>
                <w:szCs w:val="20"/>
                <w:lang w:val="en-US"/>
              </w:rPr>
              <w:t>1.6</w:t>
            </w:r>
          </w:p>
        </w:tc>
        <w:tc>
          <w:tcPr>
            <w:tcW w:w="2966" w:type="dxa"/>
          </w:tcPr>
          <w:p w14:paraId="63327CEA" w14:textId="476C368B" w:rsidR="007C64D2" w:rsidRPr="00DC7536" w:rsidRDefault="00F628FD" w:rsidP="007C64D2">
            <w:pPr>
              <w:rPr>
                <w:i/>
                <w:iCs/>
                <w:lang w:val="en-US"/>
              </w:rPr>
            </w:pPr>
            <w:r w:rsidRPr="00DC7536">
              <w:rPr>
                <w:lang w:val="en-US"/>
              </w:rPr>
              <w:t xml:space="preserve">Required </w:t>
            </w:r>
            <w:r w:rsidR="007C64D2" w:rsidRPr="00DC7536">
              <w:rPr>
                <w:lang w:val="en-US"/>
              </w:rPr>
              <w:t xml:space="preserve">Clear internal room dimension </w:t>
            </w:r>
            <w:r w:rsidR="007C64D2" w:rsidRPr="00DC7536">
              <w:rPr>
                <w:lang w:val="en-US"/>
              </w:rPr>
              <w:br/>
            </w:r>
            <w:r w:rsidR="007C64D2" w:rsidRPr="00DC7536">
              <w:rPr>
                <w:i/>
                <w:iCs/>
                <w:lang w:val="en-US"/>
              </w:rPr>
              <w:t>TG 5.3.1.7</w:t>
            </w:r>
          </w:p>
        </w:tc>
        <w:tc>
          <w:tcPr>
            <w:tcW w:w="5335" w:type="dxa"/>
            <w:shd w:val="clear" w:color="auto" w:fill="auto"/>
            <w:vAlign w:val="center"/>
          </w:tcPr>
          <w:p w14:paraId="5D382D60" w14:textId="77777777" w:rsidR="007C64D2" w:rsidRPr="00DC7536" w:rsidRDefault="007C64D2" w:rsidP="007C64D2">
            <w:pPr>
              <w:ind w:right="400"/>
              <w:rPr>
                <w:sz w:val="20"/>
                <w:szCs w:val="20"/>
                <w:lang w:val="en-US"/>
              </w:rPr>
            </w:pPr>
            <w:r w:rsidRPr="00DC7536">
              <w:rPr>
                <w:sz w:val="20"/>
                <w:szCs w:val="20"/>
                <w:lang w:val="en-US"/>
              </w:rPr>
              <w:t>Dimension (Length x Width x Height)</w:t>
            </w:r>
          </w:p>
          <w:p w14:paraId="22EEFEF1" w14:textId="4F31945D" w:rsidR="007C64D2" w:rsidRPr="00DC7536" w:rsidRDefault="007C64D2" w:rsidP="007C64D2">
            <w:pPr>
              <w:rPr>
                <w:lang w:val="en-US"/>
              </w:rPr>
            </w:pPr>
            <w:r w:rsidRPr="00DC7536">
              <w:rPr>
                <w:sz w:val="20"/>
                <w:szCs w:val="20"/>
                <w:lang w:val="en-US"/>
              </w:rPr>
              <w:t xml:space="preserve">__________mm </w:t>
            </w:r>
            <w:r w:rsidRPr="00DC7536">
              <w:rPr>
                <w:rFonts w:asciiTheme="minorEastAsia" w:hAnsiTheme="minorEastAsia" w:cstheme="minorEastAsia" w:hint="eastAsia"/>
                <w:sz w:val="20"/>
                <w:szCs w:val="20"/>
                <w:lang w:val="en-US"/>
              </w:rPr>
              <w:t>×</w:t>
            </w:r>
            <w:r w:rsidRPr="00DC7536">
              <w:rPr>
                <w:sz w:val="20"/>
                <w:szCs w:val="20"/>
                <w:lang w:val="en-US"/>
              </w:rPr>
              <w:t>__________mm</w:t>
            </w:r>
            <w:r w:rsidRPr="00DC7536">
              <w:rPr>
                <w:rFonts w:asciiTheme="minorEastAsia" w:hAnsiTheme="minorEastAsia" w:cstheme="minorEastAsia" w:hint="eastAsia"/>
                <w:sz w:val="20"/>
                <w:szCs w:val="20"/>
                <w:lang w:val="en-US"/>
              </w:rPr>
              <w:t>×</w:t>
            </w:r>
            <w:r w:rsidRPr="00DC7536">
              <w:rPr>
                <w:rFonts w:asciiTheme="minorEastAsia" w:hAnsiTheme="minorEastAsia" w:cstheme="minorEastAsia"/>
                <w:sz w:val="20"/>
                <w:szCs w:val="20"/>
                <w:lang w:val="en-US"/>
              </w:rPr>
              <w:t xml:space="preserve"> </w:t>
            </w:r>
            <w:r w:rsidRPr="00DC7536">
              <w:rPr>
                <w:sz w:val="20"/>
                <w:szCs w:val="20"/>
                <w:lang w:val="en-US"/>
              </w:rPr>
              <w:t>__________mm</w:t>
            </w:r>
          </w:p>
        </w:tc>
      </w:tr>
      <w:tr w:rsidR="0092000C" w:rsidRPr="00DC7536" w14:paraId="3F5E5F11" w14:textId="77777777" w:rsidTr="004A1306">
        <w:tc>
          <w:tcPr>
            <w:tcW w:w="715" w:type="dxa"/>
          </w:tcPr>
          <w:p w14:paraId="78C1C0C9" w14:textId="2E7947F7" w:rsidR="0092000C" w:rsidRPr="00DC7536" w:rsidRDefault="0092000C" w:rsidP="0092000C">
            <w:pPr>
              <w:rPr>
                <w:sz w:val="20"/>
                <w:szCs w:val="20"/>
                <w:lang w:val="en-US"/>
              </w:rPr>
            </w:pPr>
            <w:r w:rsidRPr="00DC7536">
              <w:rPr>
                <w:sz w:val="20"/>
                <w:szCs w:val="20"/>
                <w:lang w:val="en-US"/>
              </w:rPr>
              <w:t>B2.5</w:t>
            </w:r>
          </w:p>
        </w:tc>
        <w:tc>
          <w:tcPr>
            <w:tcW w:w="2966" w:type="dxa"/>
          </w:tcPr>
          <w:p w14:paraId="3C0DE91D" w14:textId="7DCA8CC5" w:rsidR="0092000C" w:rsidRPr="00DC7536" w:rsidRDefault="0092000C" w:rsidP="0092000C">
            <w:pPr>
              <w:rPr>
                <w:lang w:val="en-US"/>
              </w:rPr>
            </w:pPr>
            <w:r w:rsidRPr="00DC7536">
              <w:rPr>
                <w:sz w:val="20"/>
                <w:szCs w:val="20"/>
                <w:lang w:val="en-US"/>
              </w:rPr>
              <w:t>Clear internal room usable floor area</w:t>
            </w:r>
          </w:p>
        </w:tc>
        <w:tc>
          <w:tcPr>
            <w:tcW w:w="5335" w:type="dxa"/>
            <w:shd w:val="clear" w:color="auto" w:fill="auto"/>
          </w:tcPr>
          <w:p w14:paraId="7CB4CE61" w14:textId="5E874AB0" w:rsidR="0092000C" w:rsidRPr="00DC7536" w:rsidRDefault="0092000C" w:rsidP="0092000C">
            <w:pPr>
              <w:ind w:right="400"/>
              <w:jc w:val="right"/>
              <w:rPr>
                <w:sz w:val="20"/>
                <w:szCs w:val="20"/>
                <w:lang w:val="en-US"/>
              </w:rPr>
            </w:pPr>
            <w:r w:rsidRPr="00DC7536">
              <w:rPr>
                <w:sz w:val="20"/>
                <w:szCs w:val="20"/>
                <w:lang w:val="en-US"/>
              </w:rPr>
              <w:t>m</w:t>
            </w:r>
            <w:r w:rsidRPr="00DC7536">
              <w:rPr>
                <w:sz w:val="20"/>
                <w:szCs w:val="20"/>
                <w:vertAlign w:val="superscript"/>
                <w:lang w:val="en-US"/>
              </w:rPr>
              <w:t>2</w:t>
            </w:r>
          </w:p>
        </w:tc>
      </w:tr>
      <w:tr w:rsidR="005A47AD" w:rsidRPr="00DC7536" w14:paraId="3FB14477" w14:textId="77777777" w:rsidTr="004A1306">
        <w:tc>
          <w:tcPr>
            <w:tcW w:w="715" w:type="dxa"/>
          </w:tcPr>
          <w:p w14:paraId="5249EE00" w14:textId="065897E3" w:rsidR="005A47AD" w:rsidRPr="00DC7536" w:rsidRDefault="005A47AD" w:rsidP="005A47AD">
            <w:pPr>
              <w:rPr>
                <w:lang w:val="en-US"/>
              </w:rPr>
            </w:pPr>
            <w:r w:rsidRPr="00DC7536">
              <w:rPr>
                <w:lang w:val="en-US"/>
              </w:rPr>
              <w:t>B</w:t>
            </w:r>
            <w:r w:rsidRPr="00DC7536">
              <w:rPr>
                <w:rFonts w:eastAsia="新細明體"/>
                <w:lang w:val="en-US" w:eastAsia="zh-TW"/>
              </w:rPr>
              <w:t>1</w:t>
            </w:r>
            <w:r w:rsidRPr="00DC7536">
              <w:rPr>
                <w:lang w:val="en-US"/>
              </w:rPr>
              <w:t>.</w:t>
            </w:r>
            <w:r w:rsidR="0092000C" w:rsidRPr="00DC7536">
              <w:rPr>
                <w:lang w:val="en-US"/>
              </w:rPr>
              <w:t>8</w:t>
            </w:r>
          </w:p>
        </w:tc>
        <w:tc>
          <w:tcPr>
            <w:tcW w:w="2966" w:type="dxa"/>
          </w:tcPr>
          <w:p w14:paraId="793C54C8" w14:textId="77777777" w:rsidR="005A47AD" w:rsidRPr="00DC7536" w:rsidRDefault="005A47AD" w:rsidP="005A47AD">
            <w:pPr>
              <w:rPr>
                <w:lang w:val="en-US"/>
              </w:rPr>
            </w:pPr>
            <w:r w:rsidRPr="00DC7536">
              <w:rPr>
                <w:lang w:val="en-US"/>
              </w:rPr>
              <w:t xml:space="preserve">Number of Heat Exchanger </w:t>
            </w:r>
          </w:p>
        </w:tc>
        <w:tc>
          <w:tcPr>
            <w:tcW w:w="5335" w:type="dxa"/>
            <w:shd w:val="clear" w:color="auto" w:fill="auto"/>
          </w:tcPr>
          <w:p w14:paraId="1A8D743F" w14:textId="77777777" w:rsidR="005A47AD" w:rsidRPr="00DC7536" w:rsidRDefault="005A47AD" w:rsidP="005A47AD">
            <w:pPr>
              <w:rPr>
                <w:lang w:val="en-US"/>
              </w:rPr>
            </w:pPr>
          </w:p>
        </w:tc>
      </w:tr>
      <w:tr w:rsidR="005A47AD" w:rsidRPr="00DC7536" w14:paraId="0DA20E70" w14:textId="77777777" w:rsidTr="004A1306">
        <w:tc>
          <w:tcPr>
            <w:tcW w:w="715" w:type="dxa"/>
          </w:tcPr>
          <w:p w14:paraId="0E9C702F" w14:textId="78DB1C82" w:rsidR="005A47AD" w:rsidRPr="00DC7536" w:rsidRDefault="005A47AD" w:rsidP="005A47AD">
            <w:pPr>
              <w:rPr>
                <w:lang w:val="en-US"/>
              </w:rPr>
            </w:pPr>
            <w:r w:rsidRPr="00DC7536">
              <w:rPr>
                <w:lang w:val="en-US"/>
              </w:rPr>
              <w:t>B1.</w:t>
            </w:r>
            <w:r w:rsidR="0092000C" w:rsidRPr="00DC7536">
              <w:rPr>
                <w:lang w:val="en-US"/>
              </w:rPr>
              <w:t>9</w:t>
            </w:r>
          </w:p>
        </w:tc>
        <w:tc>
          <w:tcPr>
            <w:tcW w:w="2966" w:type="dxa"/>
          </w:tcPr>
          <w:p w14:paraId="22888495" w14:textId="77777777" w:rsidR="005A47AD" w:rsidRPr="00DC7536" w:rsidRDefault="005A47AD" w:rsidP="005A47AD">
            <w:pPr>
              <w:rPr>
                <w:lang w:val="en-US"/>
              </w:rPr>
            </w:pPr>
            <w:r w:rsidRPr="00DC7536">
              <w:rPr>
                <w:lang w:val="en-US"/>
              </w:rPr>
              <w:t>Cooling Capacity Per Heat Exchanger (kW)</w:t>
            </w:r>
          </w:p>
        </w:tc>
        <w:tc>
          <w:tcPr>
            <w:tcW w:w="5335" w:type="dxa"/>
            <w:shd w:val="clear" w:color="auto" w:fill="auto"/>
          </w:tcPr>
          <w:p w14:paraId="6A5302DF" w14:textId="77777777" w:rsidR="005A47AD" w:rsidRPr="00DC7536" w:rsidRDefault="005A47AD" w:rsidP="005A47AD">
            <w:pPr>
              <w:rPr>
                <w:lang w:val="en-US"/>
              </w:rPr>
            </w:pPr>
          </w:p>
        </w:tc>
      </w:tr>
    </w:tbl>
    <w:p w14:paraId="0A1CDD0E" w14:textId="77777777" w:rsidR="0025759D" w:rsidRPr="00DC7536" w:rsidRDefault="0025759D">
      <w:pPr>
        <w:spacing w:after="0"/>
        <w:rPr>
          <w:lang w:val="en-US"/>
        </w:rPr>
      </w:pPr>
    </w:p>
    <w:p w14:paraId="26D921D3" w14:textId="6AB08349" w:rsidR="007647EF" w:rsidRPr="00DC7536" w:rsidRDefault="0025759D">
      <w:pPr>
        <w:spacing w:after="0"/>
        <w:rPr>
          <w:lang w:val="en-US"/>
        </w:rPr>
      </w:pPr>
      <w:r w:rsidRPr="00DC7536">
        <w:rPr>
          <w:lang w:val="en-US"/>
        </w:rPr>
        <w:t>*Remarks</w:t>
      </w:r>
      <w:r w:rsidR="00CD5E8E" w:rsidRPr="00DC7536">
        <w:rPr>
          <w:lang w:val="en-US"/>
        </w:rPr>
        <w:t xml:space="preserve">: It is determined by proposed cooling capacity as specified in </w:t>
      </w:r>
      <w:r w:rsidR="00EB770F" w:rsidRPr="00DC7536">
        <w:rPr>
          <w:lang w:val="en-US"/>
        </w:rPr>
        <w:t>Part</w:t>
      </w:r>
      <w:r w:rsidR="00CD5E8E" w:rsidRPr="00DC7536">
        <w:rPr>
          <w:lang w:val="en-US"/>
        </w:rPr>
        <w:t xml:space="preserve"> B1.4 and evaluated according to TG Appendix C and D</w:t>
      </w:r>
      <w:r w:rsidR="007647EF" w:rsidRPr="00DC7536">
        <w:rPr>
          <w:lang w:val="en-US"/>
        </w:rPr>
        <w:br w:type="page"/>
      </w:r>
    </w:p>
    <w:p w14:paraId="0D82DE1C" w14:textId="77777777" w:rsidR="00A45343" w:rsidRPr="00DC7536" w:rsidRDefault="00A45343" w:rsidP="0026324F">
      <w:pPr>
        <w:rPr>
          <w:b/>
          <w:bCs/>
          <w:sz w:val="20"/>
          <w:szCs w:val="20"/>
          <w:lang w:val="en-US"/>
        </w:rPr>
        <w:sectPr w:rsidR="00A45343" w:rsidRPr="00DC7536" w:rsidSect="004A1306">
          <w:headerReference w:type="even" r:id="rId14"/>
          <w:headerReference w:type="default" r:id="rId15"/>
          <w:footerReference w:type="even" r:id="rId16"/>
          <w:footerReference w:type="default" r:id="rId17"/>
          <w:headerReference w:type="first" r:id="rId18"/>
          <w:footerReference w:type="first" r:id="rId19"/>
          <w:pgSz w:w="11906" w:h="16838" w:code="9"/>
          <w:pgMar w:top="1134" w:right="1440" w:bottom="1440" w:left="1440" w:header="851" w:footer="851" w:gutter="0"/>
          <w:cols w:space="708"/>
          <w:docGrid w:linePitch="360"/>
        </w:sectPr>
      </w:pPr>
    </w:p>
    <w:tbl>
      <w:tblPr>
        <w:tblStyle w:val="afffff4"/>
        <w:tblW w:w="5000" w:type="pct"/>
        <w:tblLayout w:type="fixed"/>
        <w:tblLook w:val="04A0" w:firstRow="1" w:lastRow="0" w:firstColumn="1" w:lastColumn="0" w:noHBand="0" w:noVBand="1"/>
      </w:tblPr>
      <w:tblGrid>
        <w:gridCol w:w="1110"/>
        <w:gridCol w:w="1043"/>
        <w:gridCol w:w="1439"/>
        <w:gridCol w:w="1035"/>
        <w:gridCol w:w="1035"/>
        <w:gridCol w:w="1035"/>
        <w:gridCol w:w="1035"/>
        <w:gridCol w:w="1035"/>
        <w:gridCol w:w="1035"/>
        <w:gridCol w:w="1035"/>
        <w:gridCol w:w="1035"/>
        <w:gridCol w:w="1035"/>
        <w:gridCol w:w="1041"/>
      </w:tblGrid>
      <w:tr w:rsidR="00216A5B" w:rsidRPr="00DC7536" w14:paraId="228BC16B" w14:textId="77777777" w:rsidTr="0026324F">
        <w:tc>
          <w:tcPr>
            <w:tcW w:w="5000" w:type="pct"/>
            <w:gridSpan w:val="13"/>
          </w:tcPr>
          <w:p w14:paraId="7935DDD2" w14:textId="6F1AA134" w:rsidR="00216A5B" w:rsidRPr="00DC7536" w:rsidRDefault="00216A5B" w:rsidP="0026324F">
            <w:pPr>
              <w:rPr>
                <w:b/>
                <w:bCs/>
                <w:sz w:val="20"/>
                <w:szCs w:val="20"/>
                <w:lang w:val="en-US"/>
              </w:rPr>
            </w:pPr>
            <w:r w:rsidRPr="00DC7536">
              <w:rPr>
                <w:b/>
                <w:bCs/>
                <w:sz w:val="20"/>
                <w:szCs w:val="20"/>
                <w:lang w:val="en-US"/>
              </w:rPr>
              <w:lastRenderedPageBreak/>
              <w:t xml:space="preserve">Part B: </w:t>
            </w:r>
            <w:r w:rsidR="008F3586" w:rsidRPr="00DC7536">
              <w:rPr>
                <w:b/>
                <w:bCs/>
                <w:sz w:val="20"/>
                <w:szCs w:val="20"/>
                <w:lang w:val="en-US"/>
              </w:rPr>
              <w:t>Project Data</w:t>
            </w:r>
          </w:p>
        </w:tc>
      </w:tr>
      <w:tr w:rsidR="00216A5B" w:rsidRPr="00DC7536" w14:paraId="082AD4A8" w14:textId="77777777" w:rsidTr="0026324F">
        <w:tc>
          <w:tcPr>
            <w:tcW w:w="5000" w:type="pct"/>
            <w:gridSpan w:val="13"/>
          </w:tcPr>
          <w:p w14:paraId="6687F0B9" w14:textId="078C0040" w:rsidR="00216A5B" w:rsidRPr="00DC7536" w:rsidRDefault="00216A5B" w:rsidP="0026324F">
            <w:pPr>
              <w:rPr>
                <w:sz w:val="20"/>
                <w:szCs w:val="20"/>
                <w:lang w:val="en-US"/>
              </w:rPr>
            </w:pPr>
            <w:r w:rsidRPr="00DC7536">
              <w:rPr>
                <w:sz w:val="20"/>
                <w:szCs w:val="20"/>
                <w:lang w:val="en-US"/>
              </w:rPr>
              <w:t>B</w:t>
            </w:r>
            <w:r w:rsidR="008F3586" w:rsidRPr="00DC7536">
              <w:rPr>
                <w:sz w:val="20"/>
                <w:szCs w:val="20"/>
                <w:lang w:val="en-US"/>
              </w:rPr>
              <w:t>1</w:t>
            </w:r>
            <w:r w:rsidRPr="00DC7536">
              <w:rPr>
                <w:sz w:val="20"/>
                <w:szCs w:val="20"/>
                <w:lang w:val="en-US"/>
              </w:rPr>
              <w:t>. Detailed Cooling Load Calculation(s) showing the following Information</w:t>
            </w:r>
          </w:p>
        </w:tc>
      </w:tr>
      <w:tr w:rsidR="00216A5B" w:rsidRPr="00DC7536" w14:paraId="4DFEC19A" w14:textId="77777777" w:rsidTr="0026324F">
        <w:tc>
          <w:tcPr>
            <w:tcW w:w="5000" w:type="pct"/>
            <w:gridSpan w:val="13"/>
          </w:tcPr>
          <w:p w14:paraId="6E2CF6A3" w14:textId="7C7FE03C" w:rsidR="00216A5B" w:rsidRPr="00DC7536" w:rsidRDefault="00216A5B" w:rsidP="0026324F">
            <w:pPr>
              <w:rPr>
                <w:sz w:val="20"/>
                <w:szCs w:val="20"/>
                <w:lang w:val="en-US"/>
              </w:rPr>
            </w:pPr>
            <w:r w:rsidRPr="00DC7536">
              <w:rPr>
                <w:sz w:val="20"/>
                <w:szCs w:val="20"/>
                <w:lang w:val="en-US"/>
              </w:rPr>
              <w:t>B</w:t>
            </w:r>
            <w:r w:rsidR="008F3586" w:rsidRPr="00DC7536">
              <w:rPr>
                <w:sz w:val="20"/>
                <w:szCs w:val="20"/>
                <w:lang w:val="en-US"/>
              </w:rPr>
              <w:t>1</w:t>
            </w:r>
            <w:r w:rsidRPr="00DC7536">
              <w:rPr>
                <w:sz w:val="20"/>
                <w:szCs w:val="20"/>
                <w:lang w:val="en-US"/>
              </w:rPr>
              <w:t>.</w:t>
            </w:r>
            <w:r w:rsidR="0092000C" w:rsidRPr="00DC7536">
              <w:rPr>
                <w:sz w:val="20"/>
                <w:szCs w:val="20"/>
                <w:lang w:val="en-US"/>
              </w:rPr>
              <w:t>10</w:t>
            </w:r>
            <w:r w:rsidRPr="00DC7536">
              <w:rPr>
                <w:sz w:val="20"/>
                <w:szCs w:val="20"/>
                <w:lang w:val="en-US"/>
              </w:rPr>
              <w:t xml:space="preserve"> Cooling Load Calculation</w:t>
            </w:r>
          </w:p>
        </w:tc>
      </w:tr>
      <w:tr w:rsidR="00A45343" w:rsidRPr="00DC7536" w14:paraId="396052B7" w14:textId="77777777" w:rsidTr="00A45343">
        <w:tc>
          <w:tcPr>
            <w:tcW w:w="398" w:type="pct"/>
            <w:vMerge w:val="restart"/>
          </w:tcPr>
          <w:p w14:paraId="41560A7C" w14:textId="77777777" w:rsidR="00216A5B" w:rsidRPr="00DC7536" w:rsidRDefault="00216A5B" w:rsidP="0026324F">
            <w:pPr>
              <w:rPr>
                <w:sz w:val="15"/>
                <w:szCs w:val="15"/>
                <w:lang w:val="en-US"/>
              </w:rPr>
            </w:pPr>
            <w:r w:rsidRPr="00DC7536">
              <w:rPr>
                <w:sz w:val="15"/>
                <w:szCs w:val="15"/>
                <w:lang w:val="en-US"/>
              </w:rPr>
              <w:t>Portion</w:t>
            </w:r>
          </w:p>
        </w:tc>
        <w:tc>
          <w:tcPr>
            <w:tcW w:w="374" w:type="pct"/>
            <w:vMerge w:val="restart"/>
          </w:tcPr>
          <w:p w14:paraId="1CDD1336" w14:textId="77777777" w:rsidR="00216A5B" w:rsidRPr="00DC7536" w:rsidRDefault="00216A5B" w:rsidP="0026324F">
            <w:pPr>
              <w:rPr>
                <w:sz w:val="15"/>
                <w:szCs w:val="15"/>
                <w:lang w:val="en-US"/>
              </w:rPr>
            </w:pPr>
            <w:r w:rsidRPr="00DC7536">
              <w:rPr>
                <w:sz w:val="15"/>
                <w:szCs w:val="15"/>
                <w:lang w:val="en-US"/>
              </w:rPr>
              <w:t>Floor</w:t>
            </w:r>
          </w:p>
        </w:tc>
        <w:tc>
          <w:tcPr>
            <w:tcW w:w="516" w:type="pct"/>
            <w:vMerge w:val="restart"/>
          </w:tcPr>
          <w:p w14:paraId="6836C220" w14:textId="77777777" w:rsidR="00216A5B" w:rsidRPr="00DC7536" w:rsidRDefault="00216A5B" w:rsidP="0026324F">
            <w:pPr>
              <w:rPr>
                <w:sz w:val="15"/>
                <w:szCs w:val="15"/>
                <w:lang w:val="en-US"/>
              </w:rPr>
            </w:pPr>
            <w:r w:rsidRPr="00DC7536">
              <w:rPr>
                <w:sz w:val="15"/>
                <w:szCs w:val="15"/>
                <w:lang w:val="en-US"/>
              </w:rPr>
              <w:t>Occupancy Type</w:t>
            </w:r>
          </w:p>
        </w:tc>
        <w:tc>
          <w:tcPr>
            <w:tcW w:w="371" w:type="pct"/>
          </w:tcPr>
          <w:p w14:paraId="17C238B8" w14:textId="77777777" w:rsidR="00216A5B" w:rsidRPr="00DC7536" w:rsidRDefault="00216A5B" w:rsidP="0026324F">
            <w:pPr>
              <w:jc w:val="center"/>
              <w:rPr>
                <w:sz w:val="15"/>
                <w:szCs w:val="15"/>
                <w:lang w:val="en-US"/>
              </w:rPr>
            </w:pPr>
            <w:r w:rsidRPr="00DC7536">
              <w:rPr>
                <w:sz w:val="15"/>
                <w:szCs w:val="15"/>
                <w:lang w:val="en-US"/>
              </w:rPr>
              <w:t>Floor Area</w:t>
            </w:r>
          </w:p>
        </w:tc>
        <w:tc>
          <w:tcPr>
            <w:tcW w:w="371" w:type="pct"/>
          </w:tcPr>
          <w:p w14:paraId="11069E53" w14:textId="77777777" w:rsidR="00216A5B" w:rsidRPr="00DC7536" w:rsidRDefault="00216A5B" w:rsidP="0026324F">
            <w:pPr>
              <w:jc w:val="center"/>
              <w:rPr>
                <w:sz w:val="15"/>
                <w:szCs w:val="15"/>
                <w:lang w:val="en-US"/>
              </w:rPr>
            </w:pPr>
            <w:r w:rsidRPr="00DC7536">
              <w:rPr>
                <w:sz w:val="15"/>
                <w:szCs w:val="15"/>
                <w:lang w:val="en-US"/>
              </w:rPr>
              <w:t>AC Area</w:t>
            </w:r>
          </w:p>
        </w:tc>
        <w:tc>
          <w:tcPr>
            <w:tcW w:w="371" w:type="pct"/>
          </w:tcPr>
          <w:p w14:paraId="45F48176" w14:textId="77777777" w:rsidR="00216A5B" w:rsidRPr="00DC7536" w:rsidRDefault="00216A5B" w:rsidP="0026324F">
            <w:pPr>
              <w:jc w:val="center"/>
              <w:rPr>
                <w:sz w:val="15"/>
                <w:szCs w:val="15"/>
                <w:lang w:val="en-US"/>
              </w:rPr>
            </w:pPr>
            <w:r w:rsidRPr="00DC7536">
              <w:rPr>
                <w:sz w:val="15"/>
                <w:szCs w:val="15"/>
                <w:lang w:val="en-US"/>
              </w:rPr>
              <w:t>Occupancy Density</w:t>
            </w:r>
          </w:p>
        </w:tc>
        <w:tc>
          <w:tcPr>
            <w:tcW w:w="371" w:type="pct"/>
          </w:tcPr>
          <w:p w14:paraId="50176542" w14:textId="77777777" w:rsidR="00216A5B" w:rsidRPr="00DC7536" w:rsidRDefault="00216A5B" w:rsidP="0026324F">
            <w:pPr>
              <w:jc w:val="center"/>
              <w:rPr>
                <w:sz w:val="15"/>
                <w:szCs w:val="15"/>
                <w:lang w:val="en-US"/>
              </w:rPr>
            </w:pPr>
            <w:r w:rsidRPr="00DC7536">
              <w:rPr>
                <w:sz w:val="15"/>
                <w:szCs w:val="15"/>
                <w:lang w:val="en-US"/>
              </w:rPr>
              <w:t>Sensible Load per occupant</w:t>
            </w:r>
          </w:p>
        </w:tc>
        <w:tc>
          <w:tcPr>
            <w:tcW w:w="371" w:type="pct"/>
          </w:tcPr>
          <w:p w14:paraId="2C946334" w14:textId="77777777" w:rsidR="00216A5B" w:rsidRPr="00DC7536" w:rsidRDefault="00216A5B" w:rsidP="0026324F">
            <w:pPr>
              <w:jc w:val="center"/>
              <w:rPr>
                <w:sz w:val="15"/>
                <w:szCs w:val="15"/>
                <w:lang w:val="en-US"/>
              </w:rPr>
            </w:pPr>
            <w:r w:rsidRPr="00DC7536">
              <w:rPr>
                <w:sz w:val="15"/>
                <w:szCs w:val="15"/>
                <w:lang w:val="en-US"/>
              </w:rPr>
              <w:t>Latent Load per occupant</w:t>
            </w:r>
          </w:p>
        </w:tc>
        <w:tc>
          <w:tcPr>
            <w:tcW w:w="371" w:type="pct"/>
          </w:tcPr>
          <w:p w14:paraId="53AE8DA4" w14:textId="77777777" w:rsidR="00216A5B" w:rsidRPr="00DC7536" w:rsidRDefault="00216A5B" w:rsidP="0026324F">
            <w:pPr>
              <w:jc w:val="center"/>
              <w:rPr>
                <w:sz w:val="15"/>
                <w:szCs w:val="15"/>
                <w:lang w:val="en-US"/>
              </w:rPr>
            </w:pPr>
            <w:r w:rsidRPr="00DC7536">
              <w:rPr>
                <w:sz w:val="15"/>
                <w:szCs w:val="15"/>
                <w:lang w:val="en-US"/>
              </w:rPr>
              <w:t>Lighting Power Density</w:t>
            </w:r>
          </w:p>
        </w:tc>
        <w:tc>
          <w:tcPr>
            <w:tcW w:w="371" w:type="pct"/>
          </w:tcPr>
          <w:p w14:paraId="6A7CBEEB" w14:textId="77777777" w:rsidR="00216A5B" w:rsidRPr="00DC7536" w:rsidRDefault="00216A5B" w:rsidP="0026324F">
            <w:pPr>
              <w:jc w:val="center"/>
              <w:rPr>
                <w:sz w:val="15"/>
                <w:szCs w:val="15"/>
                <w:lang w:val="en-US"/>
              </w:rPr>
            </w:pPr>
            <w:r w:rsidRPr="00DC7536">
              <w:rPr>
                <w:sz w:val="15"/>
                <w:szCs w:val="15"/>
                <w:lang w:val="en-US"/>
              </w:rPr>
              <w:t>Equipment Power Density</w:t>
            </w:r>
          </w:p>
        </w:tc>
        <w:tc>
          <w:tcPr>
            <w:tcW w:w="371" w:type="pct"/>
          </w:tcPr>
          <w:p w14:paraId="4EB51E41" w14:textId="77777777" w:rsidR="00216A5B" w:rsidRPr="00DC7536" w:rsidRDefault="00216A5B" w:rsidP="0026324F">
            <w:pPr>
              <w:jc w:val="center"/>
              <w:rPr>
                <w:sz w:val="15"/>
                <w:szCs w:val="15"/>
                <w:lang w:val="en-US"/>
              </w:rPr>
            </w:pPr>
            <w:r w:rsidRPr="00DC7536">
              <w:rPr>
                <w:sz w:val="15"/>
                <w:szCs w:val="15"/>
                <w:lang w:val="en-US"/>
              </w:rPr>
              <w:t>Design Indoor Temperature</w:t>
            </w:r>
          </w:p>
        </w:tc>
        <w:tc>
          <w:tcPr>
            <w:tcW w:w="371" w:type="pct"/>
          </w:tcPr>
          <w:p w14:paraId="15567823" w14:textId="77777777" w:rsidR="00216A5B" w:rsidRPr="00DC7536" w:rsidRDefault="00216A5B" w:rsidP="0026324F">
            <w:pPr>
              <w:jc w:val="center"/>
              <w:rPr>
                <w:sz w:val="15"/>
                <w:szCs w:val="15"/>
                <w:lang w:val="en-US"/>
              </w:rPr>
            </w:pPr>
            <w:r w:rsidRPr="00DC7536">
              <w:rPr>
                <w:sz w:val="15"/>
                <w:szCs w:val="15"/>
                <w:lang w:val="en-US"/>
              </w:rPr>
              <w:t>Safety Factor</w:t>
            </w:r>
          </w:p>
        </w:tc>
        <w:tc>
          <w:tcPr>
            <w:tcW w:w="373" w:type="pct"/>
          </w:tcPr>
          <w:p w14:paraId="314B85FF" w14:textId="5426A52D" w:rsidR="00216A5B" w:rsidRPr="00DC7536" w:rsidRDefault="00216A5B" w:rsidP="0026324F">
            <w:pPr>
              <w:jc w:val="center"/>
              <w:rPr>
                <w:sz w:val="15"/>
                <w:szCs w:val="15"/>
                <w:lang w:val="en-US"/>
              </w:rPr>
            </w:pPr>
            <w:r w:rsidRPr="00DC7536">
              <w:rPr>
                <w:sz w:val="15"/>
                <w:szCs w:val="15"/>
                <w:lang w:val="en-US"/>
              </w:rPr>
              <w:t>Cooling Load</w:t>
            </w:r>
          </w:p>
        </w:tc>
      </w:tr>
      <w:tr w:rsidR="00A45343" w:rsidRPr="00DC7536" w14:paraId="6DC0D4F7" w14:textId="77777777" w:rsidTr="00A45343">
        <w:tc>
          <w:tcPr>
            <w:tcW w:w="398" w:type="pct"/>
            <w:vMerge/>
          </w:tcPr>
          <w:p w14:paraId="3F521078" w14:textId="77777777" w:rsidR="00216A5B" w:rsidRPr="00DC7536" w:rsidRDefault="00216A5B" w:rsidP="0026324F">
            <w:pPr>
              <w:rPr>
                <w:sz w:val="18"/>
                <w:szCs w:val="18"/>
                <w:lang w:val="en-US"/>
              </w:rPr>
            </w:pPr>
          </w:p>
        </w:tc>
        <w:tc>
          <w:tcPr>
            <w:tcW w:w="374" w:type="pct"/>
            <w:vMerge/>
          </w:tcPr>
          <w:p w14:paraId="4A4EAB34" w14:textId="77777777" w:rsidR="00216A5B" w:rsidRPr="00DC7536" w:rsidRDefault="00216A5B" w:rsidP="0026324F">
            <w:pPr>
              <w:rPr>
                <w:sz w:val="18"/>
                <w:szCs w:val="18"/>
                <w:lang w:val="en-US"/>
              </w:rPr>
            </w:pPr>
          </w:p>
        </w:tc>
        <w:tc>
          <w:tcPr>
            <w:tcW w:w="516" w:type="pct"/>
            <w:vMerge/>
          </w:tcPr>
          <w:p w14:paraId="470ABB0A" w14:textId="77777777" w:rsidR="00216A5B" w:rsidRPr="00DC7536" w:rsidRDefault="00216A5B" w:rsidP="0026324F">
            <w:pPr>
              <w:rPr>
                <w:sz w:val="18"/>
                <w:szCs w:val="18"/>
                <w:lang w:val="en-US"/>
              </w:rPr>
            </w:pPr>
          </w:p>
        </w:tc>
        <w:tc>
          <w:tcPr>
            <w:tcW w:w="371" w:type="pct"/>
          </w:tcPr>
          <w:p w14:paraId="01B63D9D" w14:textId="77777777" w:rsidR="00216A5B" w:rsidRPr="00DC7536" w:rsidRDefault="00216A5B" w:rsidP="0026324F">
            <w:pPr>
              <w:jc w:val="center"/>
              <w:rPr>
                <w:sz w:val="18"/>
                <w:szCs w:val="18"/>
                <w:lang w:val="en-US"/>
              </w:rPr>
            </w:pPr>
            <w:r w:rsidRPr="00DC7536">
              <w:rPr>
                <w:sz w:val="18"/>
                <w:szCs w:val="18"/>
                <w:lang w:val="en-US"/>
              </w:rPr>
              <w:t>m</w:t>
            </w:r>
            <w:r w:rsidRPr="00DC7536">
              <w:rPr>
                <w:sz w:val="18"/>
                <w:szCs w:val="18"/>
                <w:vertAlign w:val="superscript"/>
                <w:lang w:val="en-US"/>
              </w:rPr>
              <w:t>2</w:t>
            </w:r>
          </w:p>
        </w:tc>
        <w:tc>
          <w:tcPr>
            <w:tcW w:w="371" w:type="pct"/>
          </w:tcPr>
          <w:p w14:paraId="47664E62" w14:textId="77777777" w:rsidR="00216A5B" w:rsidRPr="00DC7536" w:rsidRDefault="00216A5B" w:rsidP="0026324F">
            <w:pPr>
              <w:jc w:val="center"/>
              <w:rPr>
                <w:sz w:val="18"/>
                <w:szCs w:val="18"/>
                <w:lang w:val="en-US"/>
              </w:rPr>
            </w:pPr>
            <w:r w:rsidRPr="00DC7536">
              <w:rPr>
                <w:sz w:val="18"/>
                <w:szCs w:val="18"/>
                <w:lang w:val="en-US"/>
              </w:rPr>
              <w:t>m</w:t>
            </w:r>
            <w:r w:rsidRPr="00DC7536">
              <w:rPr>
                <w:sz w:val="18"/>
                <w:szCs w:val="18"/>
                <w:vertAlign w:val="superscript"/>
                <w:lang w:val="en-US"/>
              </w:rPr>
              <w:t>2</w:t>
            </w:r>
          </w:p>
        </w:tc>
        <w:tc>
          <w:tcPr>
            <w:tcW w:w="371" w:type="pct"/>
          </w:tcPr>
          <w:p w14:paraId="3AD9CEBC" w14:textId="77777777" w:rsidR="00216A5B" w:rsidRPr="00DC7536" w:rsidRDefault="00216A5B" w:rsidP="0026324F">
            <w:pPr>
              <w:jc w:val="center"/>
              <w:rPr>
                <w:sz w:val="18"/>
                <w:szCs w:val="18"/>
                <w:lang w:val="en-US"/>
              </w:rPr>
            </w:pPr>
            <w:r w:rsidRPr="00DC7536">
              <w:rPr>
                <w:sz w:val="18"/>
                <w:szCs w:val="18"/>
                <w:lang w:val="en-US"/>
              </w:rPr>
              <w:t>m</w:t>
            </w:r>
            <w:r w:rsidRPr="00DC7536">
              <w:rPr>
                <w:sz w:val="18"/>
                <w:szCs w:val="18"/>
                <w:vertAlign w:val="superscript"/>
                <w:lang w:val="en-US"/>
              </w:rPr>
              <w:t>2</w:t>
            </w:r>
            <w:r w:rsidRPr="00DC7536">
              <w:rPr>
                <w:sz w:val="18"/>
                <w:szCs w:val="18"/>
                <w:lang w:val="en-US"/>
              </w:rPr>
              <w:t>/person</w:t>
            </w:r>
          </w:p>
        </w:tc>
        <w:tc>
          <w:tcPr>
            <w:tcW w:w="371" w:type="pct"/>
          </w:tcPr>
          <w:p w14:paraId="50DCD791" w14:textId="77777777" w:rsidR="00216A5B" w:rsidRPr="00DC7536" w:rsidRDefault="00216A5B" w:rsidP="0026324F">
            <w:pPr>
              <w:jc w:val="center"/>
              <w:rPr>
                <w:sz w:val="18"/>
                <w:szCs w:val="18"/>
                <w:lang w:val="en-US"/>
              </w:rPr>
            </w:pPr>
            <w:r w:rsidRPr="00DC7536">
              <w:rPr>
                <w:sz w:val="18"/>
                <w:szCs w:val="18"/>
                <w:lang w:val="en-US"/>
              </w:rPr>
              <w:t>W</w:t>
            </w:r>
          </w:p>
        </w:tc>
        <w:tc>
          <w:tcPr>
            <w:tcW w:w="371" w:type="pct"/>
          </w:tcPr>
          <w:p w14:paraId="4346A447" w14:textId="77777777" w:rsidR="00216A5B" w:rsidRPr="00DC7536" w:rsidRDefault="00216A5B" w:rsidP="0026324F">
            <w:pPr>
              <w:jc w:val="center"/>
              <w:rPr>
                <w:sz w:val="18"/>
                <w:szCs w:val="18"/>
                <w:lang w:val="en-US"/>
              </w:rPr>
            </w:pPr>
            <w:r w:rsidRPr="00DC7536">
              <w:rPr>
                <w:sz w:val="18"/>
                <w:szCs w:val="18"/>
                <w:lang w:val="en-US"/>
              </w:rPr>
              <w:t>W</w:t>
            </w:r>
          </w:p>
        </w:tc>
        <w:tc>
          <w:tcPr>
            <w:tcW w:w="371" w:type="pct"/>
          </w:tcPr>
          <w:p w14:paraId="08190007" w14:textId="77777777" w:rsidR="00216A5B" w:rsidRPr="00DC7536" w:rsidRDefault="00216A5B" w:rsidP="0026324F">
            <w:pPr>
              <w:jc w:val="center"/>
              <w:rPr>
                <w:sz w:val="18"/>
                <w:szCs w:val="18"/>
                <w:lang w:val="en-US"/>
              </w:rPr>
            </w:pPr>
            <w:r w:rsidRPr="00DC7536">
              <w:rPr>
                <w:sz w:val="18"/>
                <w:szCs w:val="18"/>
                <w:lang w:val="en-US"/>
              </w:rPr>
              <w:t>W/m</w:t>
            </w:r>
            <w:r w:rsidRPr="00DC7536">
              <w:rPr>
                <w:sz w:val="18"/>
                <w:szCs w:val="18"/>
                <w:vertAlign w:val="superscript"/>
                <w:lang w:val="en-US"/>
              </w:rPr>
              <w:t>2</w:t>
            </w:r>
          </w:p>
        </w:tc>
        <w:tc>
          <w:tcPr>
            <w:tcW w:w="371" w:type="pct"/>
          </w:tcPr>
          <w:p w14:paraId="4222C3EA" w14:textId="77777777" w:rsidR="00216A5B" w:rsidRPr="00DC7536" w:rsidRDefault="00216A5B" w:rsidP="0026324F">
            <w:pPr>
              <w:jc w:val="center"/>
              <w:rPr>
                <w:sz w:val="18"/>
                <w:szCs w:val="18"/>
                <w:lang w:val="en-US"/>
              </w:rPr>
            </w:pPr>
            <w:r w:rsidRPr="00DC7536">
              <w:rPr>
                <w:sz w:val="18"/>
                <w:szCs w:val="18"/>
                <w:lang w:val="en-US"/>
              </w:rPr>
              <w:t>W/m</w:t>
            </w:r>
            <w:r w:rsidRPr="00DC7536">
              <w:rPr>
                <w:sz w:val="18"/>
                <w:szCs w:val="18"/>
                <w:vertAlign w:val="superscript"/>
                <w:lang w:val="en-US"/>
              </w:rPr>
              <w:t>2</w:t>
            </w:r>
          </w:p>
        </w:tc>
        <w:tc>
          <w:tcPr>
            <w:tcW w:w="371" w:type="pct"/>
          </w:tcPr>
          <w:p w14:paraId="4AC2CAC3" w14:textId="77777777" w:rsidR="00216A5B" w:rsidRPr="00DC7536" w:rsidRDefault="00216A5B" w:rsidP="0026324F">
            <w:pPr>
              <w:jc w:val="center"/>
              <w:rPr>
                <w:sz w:val="18"/>
                <w:szCs w:val="18"/>
                <w:lang w:val="en-US"/>
              </w:rPr>
            </w:pPr>
            <m:oMathPara>
              <m:oMath>
                <m:r>
                  <w:rPr>
                    <w:rFonts w:ascii="Cambria Math" w:hAnsi="Cambria Math"/>
                    <w:sz w:val="18"/>
                    <w:szCs w:val="18"/>
                    <w:lang w:val="en-US"/>
                  </w:rPr>
                  <m:t>℃</m:t>
                </m:r>
              </m:oMath>
            </m:oMathPara>
          </w:p>
        </w:tc>
        <w:tc>
          <w:tcPr>
            <w:tcW w:w="371" w:type="pct"/>
          </w:tcPr>
          <w:p w14:paraId="2DE9841E" w14:textId="77777777" w:rsidR="00216A5B" w:rsidRPr="00DC7536" w:rsidRDefault="00216A5B" w:rsidP="0026324F">
            <w:pPr>
              <w:jc w:val="center"/>
              <w:rPr>
                <w:sz w:val="18"/>
                <w:szCs w:val="18"/>
                <w:lang w:val="en-US"/>
              </w:rPr>
            </w:pPr>
            <w:r w:rsidRPr="00DC7536">
              <w:rPr>
                <w:sz w:val="18"/>
                <w:szCs w:val="18"/>
                <w:lang w:val="en-US"/>
              </w:rPr>
              <w:t>%</w:t>
            </w:r>
          </w:p>
        </w:tc>
        <w:tc>
          <w:tcPr>
            <w:tcW w:w="373" w:type="pct"/>
          </w:tcPr>
          <w:p w14:paraId="727E2E3D" w14:textId="77777777" w:rsidR="00216A5B" w:rsidRPr="00DC7536" w:rsidRDefault="00216A5B" w:rsidP="0026324F">
            <w:pPr>
              <w:jc w:val="center"/>
              <w:rPr>
                <w:sz w:val="18"/>
                <w:szCs w:val="18"/>
                <w:lang w:val="en-US"/>
              </w:rPr>
            </w:pPr>
            <w:r w:rsidRPr="00DC7536">
              <w:rPr>
                <w:sz w:val="18"/>
                <w:szCs w:val="18"/>
                <w:lang w:val="en-US"/>
              </w:rPr>
              <w:t>kW</w:t>
            </w:r>
          </w:p>
        </w:tc>
      </w:tr>
      <w:tr w:rsidR="00A45343" w:rsidRPr="00DC7536" w14:paraId="492ABB57" w14:textId="77777777" w:rsidTr="004A1306">
        <w:tc>
          <w:tcPr>
            <w:tcW w:w="398" w:type="pct"/>
            <w:shd w:val="clear" w:color="auto" w:fill="auto"/>
          </w:tcPr>
          <w:p w14:paraId="19B6FCD9" w14:textId="77777777" w:rsidR="00216A5B" w:rsidRPr="00DC7536" w:rsidRDefault="00216A5B" w:rsidP="0026324F">
            <w:pPr>
              <w:rPr>
                <w:sz w:val="18"/>
                <w:szCs w:val="18"/>
                <w:lang w:val="en-US"/>
              </w:rPr>
            </w:pPr>
          </w:p>
        </w:tc>
        <w:tc>
          <w:tcPr>
            <w:tcW w:w="374" w:type="pct"/>
            <w:shd w:val="clear" w:color="auto" w:fill="auto"/>
          </w:tcPr>
          <w:p w14:paraId="1C0EC0B7" w14:textId="77777777" w:rsidR="00216A5B" w:rsidRPr="00DC7536" w:rsidRDefault="00216A5B" w:rsidP="0026324F">
            <w:pPr>
              <w:rPr>
                <w:sz w:val="18"/>
                <w:szCs w:val="18"/>
                <w:lang w:val="en-US"/>
              </w:rPr>
            </w:pPr>
          </w:p>
        </w:tc>
        <w:tc>
          <w:tcPr>
            <w:tcW w:w="516" w:type="pct"/>
            <w:shd w:val="clear" w:color="auto" w:fill="auto"/>
          </w:tcPr>
          <w:p w14:paraId="7D03E293" w14:textId="70813751" w:rsidR="00216A5B" w:rsidRPr="00DC7536" w:rsidRDefault="00567EAE" w:rsidP="0026324F">
            <w:pPr>
              <w:rPr>
                <w:sz w:val="18"/>
                <w:szCs w:val="18"/>
                <w:lang w:val="en-US"/>
              </w:rPr>
            </w:pPr>
            <w:sdt>
              <w:sdtPr>
                <w:rPr>
                  <w:szCs w:val="20"/>
                  <w:lang w:val="en-US"/>
                </w:rPr>
                <w:alias w:val="Occupancy Type"/>
                <w:tag w:val="Occupancy Type"/>
                <w:id w:val="-779874229"/>
                <w:placeholder>
                  <w:docPart w:val="A8BBFB3A65204D9D89FA9E1FB3069DD6"/>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19182727" w14:textId="77777777" w:rsidR="00216A5B" w:rsidRPr="00DC7536" w:rsidRDefault="00216A5B" w:rsidP="0026324F">
            <w:pPr>
              <w:rPr>
                <w:sz w:val="18"/>
                <w:szCs w:val="18"/>
                <w:lang w:val="en-US"/>
              </w:rPr>
            </w:pPr>
          </w:p>
        </w:tc>
        <w:tc>
          <w:tcPr>
            <w:tcW w:w="371" w:type="pct"/>
            <w:shd w:val="clear" w:color="auto" w:fill="auto"/>
          </w:tcPr>
          <w:p w14:paraId="4EA2BF7C" w14:textId="77777777" w:rsidR="00216A5B" w:rsidRPr="00DC7536" w:rsidRDefault="00216A5B" w:rsidP="0026324F">
            <w:pPr>
              <w:rPr>
                <w:sz w:val="18"/>
                <w:szCs w:val="18"/>
                <w:lang w:val="en-US"/>
              </w:rPr>
            </w:pPr>
          </w:p>
        </w:tc>
        <w:tc>
          <w:tcPr>
            <w:tcW w:w="371" w:type="pct"/>
            <w:shd w:val="clear" w:color="auto" w:fill="auto"/>
          </w:tcPr>
          <w:p w14:paraId="5498DA5A" w14:textId="77777777" w:rsidR="00216A5B" w:rsidRPr="00DC7536" w:rsidRDefault="00216A5B" w:rsidP="0026324F">
            <w:pPr>
              <w:rPr>
                <w:sz w:val="18"/>
                <w:szCs w:val="18"/>
                <w:lang w:val="en-US"/>
              </w:rPr>
            </w:pPr>
          </w:p>
        </w:tc>
        <w:tc>
          <w:tcPr>
            <w:tcW w:w="371" w:type="pct"/>
            <w:shd w:val="clear" w:color="auto" w:fill="auto"/>
          </w:tcPr>
          <w:p w14:paraId="06FD9487" w14:textId="77777777" w:rsidR="00216A5B" w:rsidRPr="00DC7536" w:rsidRDefault="00216A5B" w:rsidP="0026324F">
            <w:pPr>
              <w:rPr>
                <w:sz w:val="18"/>
                <w:szCs w:val="18"/>
                <w:lang w:val="en-US"/>
              </w:rPr>
            </w:pPr>
          </w:p>
        </w:tc>
        <w:tc>
          <w:tcPr>
            <w:tcW w:w="371" w:type="pct"/>
            <w:shd w:val="clear" w:color="auto" w:fill="auto"/>
          </w:tcPr>
          <w:p w14:paraId="4937ACC0" w14:textId="77777777" w:rsidR="00216A5B" w:rsidRPr="00DC7536" w:rsidRDefault="00216A5B" w:rsidP="0026324F">
            <w:pPr>
              <w:rPr>
                <w:sz w:val="18"/>
                <w:szCs w:val="18"/>
                <w:lang w:val="en-US"/>
              </w:rPr>
            </w:pPr>
          </w:p>
        </w:tc>
        <w:tc>
          <w:tcPr>
            <w:tcW w:w="371" w:type="pct"/>
            <w:shd w:val="clear" w:color="auto" w:fill="auto"/>
          </w:tcPr>
          <w:p w14:paraId="77EB13F1" w14:textId="77777777" w:rsidR="00216A5B" w:rsidRPr="00DC7536" w:rsidRDefault="00216A5B" w:rsidP="0026324F">
            <w:pPr>
              <w:rPr>
                <w:sz w:val="18"/>
                <w:szCs w:val="18"/>
                <w:lang w:val="en-US"/>
              </w:rPr>
            </w:pPr>
          </w:p>
        </w:tc>
        <w:tc>
          <w:tcPr>
            <w:tcW w:w="371" w:type="pct"/>
            <w:shd w:val="clear" w:color="auto" w:fill="auto"/>
          </w:tcPr>
          <w:p w14:paraId="10690EB9" w14:textId="77777777" w:rsidR="00216A5B" w:rsidRPr="00DC7536" w:rsidRDefault="00216A5B" w:rsidP="0026324F">
            <w:pPr>
              <w:rPr>
                <w:sz w:val="18"/>
                <w:szCs w:val="18"/>
                <w:lang w:val="en-US"/>
              </w:rPr>
            </w:pPr>
          </w:p>
        </w:tc>
        <w:tc>
          <w:tcPr>
            <w:tcW w:w="371" w:type="pct"/>
            <w:shd w:val="clear" w:color="auto" w:fill="auto"/>
          </w:tcPr>
          <w:p w14:paraId="29668096" w14:textId="77777777" w:rsidR="00216A5B" w:rsidRPr="00DC7536" w:rsidRDefault="00216A5B" w:rsidP="0026324F">
            <w:pPr>
              <w:rPr>
                <w:sz w:val="18"/>
                <w:szCs w:val="18"/>
                <w:lang w:val="en-US"/>
              </w:rPr>
            </w:pPr>
          </w:p>
        </w:tc>
        <w:tc>
          <w:tcPr>
            <w:tcW w:w="371" w:type="pct"/>
            <w:shd w:val="clear" w:color="auto" w:fill="auto"/>
          </w:tcPr>
          <w:p w14:paraId="5C5FC8DE" w14:textId="77777777" w:rsidR="00216A5B" w:rsidRPr="00DC7536" w:rsidRDefault="00216A5B" w:rsidP="0026324F">
            <w:pPr>
              <w:rPr>
                <w:sz w:val="18"/>
                <w:szCs w:val="18"/>
                <w:lang w:val="en-US"/>
              </w:rPr>
            </w:pPr>
          </w:p>
        </w:tc>
        <w:tc>
          <w:tcPr>
            <w:tcW w:w="373" w:type="pct"/>
            <w:shd w:val="clear" w:color="auto" w:fill="auto"/>
          </w:tcPr>
          <w:p w14:paraId="61A9C656" w14:textId="77777777" w:rsidR="00216A5B" w:rsidRPr="00DC7536" w:rsidRDefault="00216A5B" w:rsidP="0026324F">
            <w:pPr>
              <w:rPr>
                <w:sz w:val="18"/>
                <w:szCs w:val="18"/>
                <w:lang w:val="en-US"/>
              </w:rPr>
            </w:pPr>
          </w:p>
        </w:tc>
      </w:tr>
      <w:tr w:rsidR="00997E1B" w:rsidRPr="00DC7536" w14:paraId="169B738E" w14:textId="77777777" w:rsidTr="004A1306">
        <w:tc>
          <w:tcPr>
            <w:tcW w:w="398" w:type="pct"/>
            <w:shd w:val="clear" w:color="auto" w:fill="auto"/>
          </w:tcPr>
          <w:p w14:paraId="0761DA3E" w14:textId="77777777" w:rsidR="00997E1B" w:rsidRPr="00DC7536" w:rsidRDefault="00997E1B" w:rsidP="00997E1B">
            <w:pPr>
              <w:rPr>
                <w:sz w:val="18"/>
                <w:szCs w:val="18"/>
                <w:lang w:val="en-US"/>
              </w:rPr>
            </w:pPr>
          </w:p>
        </w:tc>
        <w:tc>
          <w:tcPr>
            <w:tcW w:w="374" w:type="pct"/>
            <w:shd w:val="clear" w:color="auto" w:fill="auto"/>
          </w:tcPr>
          <w:p w14:paraId="4FFE23A3" w14:textId="77777777" w:rsidR="00997E1B" w:rsidRPr="00DC7536" w:rsidRDefault="00997E1B" w:rsidP="00997E1B">
            <w:pPr>
              <w:rPr>
                <w:sz w:val="18"/>
                <w:szCs w:val="18"/>
                <w:lang w:val="en-US"/>
              </w:rPr>
            </w:pPr>
          </w:p>
        </w:tc>
        <w:tc>
          <w:tcPr>
            <w:tcW w:w="516" w:type="pct"/>
            <w:shd w:val="clear" w:color="auto" w:fill="auto"/>
          </w:tcPr>
          <w:p w14:paraId="63A9F702" w14:textId="20077078" w:rsidR="00997E1B" w:rsidRPr="00DC7536" w:rsidRDefault="00567EAE" w:rsidP="00997E1B">
            <w:pPr>
              <w:rPr>
                <w:sz w:val="18"/>
                <w:szCs w:val="18"/>
                <w:lang w:val="en-US"/>
              </w:rPr>
            </w:pPr>
            <w:sdt>
              <w:sdtPr>
                <w:rPr>
                  <w:szCs w:val="20"/>
                  <w:lang w:val="en-US"/>
                </w:rPr>
                <w:alias w:val="Occupancy Type"/>
                <w:tag w:val="Occupancy Type"/>
                <w:id w:val="-573736178"/>
                <w:placeholder>
                  <w:docPart w:val="666F446E30AC4EDCBF1A00234E67BEBF"/>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0A75FCEB" w14:textId="77777777" w:rsidR="00997E1B" w:rsidRPr="00DC7536" w:rsidRDefault="00997E1B" w:rsidP="00997E1B">
            <w:pPr>
              <w:rPr>
                <w:sz w:val="18"/>
                <w:szCs w:val="18"/>
                <w:lang w:val="en-US"/>
              </w:rPr>
            </w:pPr>
          </w:p>
        </w:tc>
        <w:tc>
          <w:tcPr>
            <w:tcW w:w="371" w:type="pct"/>
            <w:shd w:val="clear" w:color="auto" w:fill="auto"/>
          </w:tcPr>
          <w:p w14:paraId="6B747A24" w14:textId="77777777" w:rsidR="00997E1B" w:rsidRPr="00DC7536" w:rsidRDefault="00997E1B" w:rsidP="00997E1B">
            <w:pPr>
              <w:rPr>
                <w:sz w:val="18"/>
                <w:szCs w:val="18"/>
                <w:lang w:val="en-US"/>
              </w:rPr>
            </w:pPr>
          </w:p>
        </w:tc>
        <w:tc>
          <w:tcPr>
            <w:tcW w:w="371" w:type="pct"/>
            <w:shd w:val="clear" w:color="auto" w:fill="auto"/>
          </w:tcPr>
          <w:p w14:paraId="6E7EAED0" w14:textId="77777777" w:rsidR="00997E1B" w:rsidRPr="00DC7536" w:rsidRDefault="00997E1B" w:rsidP="00997E1B">
            <w:pPr>
              <w:rPr>
                <w:sz w:val="18"/>
                <w:szCs w:val="18"/>
                <w:lang w:val="en-US"/>
              </w:rPr>
            </w:pPr>
          </w:p>
        </w:tc>
        <w:tc>
          <w:tcPr>
            <w:tcW w:w="371" w:type="pct"/>
            <w:shd w:val="clear" w:color="auto" w:fill="auto"/>
          </w:tcPr>
          <w:p w14:paraId="0D054598" w14:textId="77777777" w:rsidR="00997E1B" w:rsidRPr="00DC7536" w:rsidRDefault="00997E1B" w:rsidP="00997E1B">
            <w:pPr>
              <w:rPr>
                <w:sz w:val="18"/>
                <w:szCs w:val="18"/>
                <w:lang w:val="en-US"/>
              </w:rPr>
            </w:pPr>
          </w:p>
        </w:tc>
        <w:tc>
          <w:tcPr>
            <w:tcW w:w="371" w:type="pct"/>
            <w:shd w:val="clear" w:color="auto" w:fill="auto"/>
          </w:tcPr>
          <w:p w14:paraId="1E4B9E94" w14:textId="77777777" w:rsidR="00997E1B" w:rsidRPr="00DC7536" w:rsidRDefault="00997E1B" w:rsidP="00997E1B">
            <w:pPr>
              <w:rPr>
                <w:sz w:val="18"/>
                <w:szCs w:val="18"/>
                <w:lang w:val="en-US"/>
              </w:rPr>
            </w:pPr>
          </w:p>
        </w:tc>
        <w:tc>
          <w:tcPr>
            <w:tcW w:w="371" w:type="pct"/>
            <w:shd w:val="clear" w:color="auto" w:fill="auto"/>
          </w:tcPr>
          <w:p w14:paraId="560F5CBF" w14:textId="77777777" w:rsidR="00997E1B" w:rsidRPr="00DC7536" w:rsidRDefault="00997E1B" w:rsidP="00997E1B">
            <w:pPr>
              <w:rPr>
                <w:sz w:val="18"/>
                <w:szCs w:val="18"/>
                <w:lang w:val="en-US"/>
              </w:rPr>
            </w:pPr>
          </w:p>
        </w:tc>
        <w:tc>
          <w:tcPr>
            <w:tcW w:w="371" w:type="pct"/>
            <w:shd w:val="clear" w:color="auto" w:fill="auto"/>
          </w:tcPr>
          <w:p w14:paraId="2665E215" w14:textId="77777777" w:rsidR="00997E1B" w:rsidRPr="00DC7536" w:rsidRDefault="00997E1B" w:rsidP="00997E1B">
            <w:pPr>
              <w:rPr>
                <w:sz w:val="18"/>
                <w:szCs w:val="18"/>
                <w:lang w:val="en-US"/>
              </w:rPr>
            </w:pPr>
          </w:p>
        </w:tc>
        <w:tc>
          <w:tcPr>
            <w:tcW w:w="371" w:type="pct"/>
            <w:shd w:val="clear" w:color="auto" w:fill="auto"/>
          </w:tcPr>
          <w:p w14:paraId="2D9EF92D" w14:textId="77777777" w:rsidR="00997E1B" w:rsidRPr="00DC7536" w:rsidRDefault="00997E1B" w:rsidP="00997E1B">
            <w:pPr>
              <w:rPr>
                <w:sz w:val="18"/>
                <w:szCs w:val="18"/>
                <w:lang w:val="en-US"/>
              </w:rPr>
            </w:pPr>
          </w:p>
        </w:tc>
        <w:tc>
          <w:tcPr>
            <w:tcW w:w="371" w:type="pct"/>
            <w:shd w:val="clear" w:color="auto" w:fill="auto"/>
          </w:tcPr>
          <w:p w14:paraId="46C9FA01" w14:textId="77777777" w:rsidR="00997E1B" w:rsidRPr="00DC7536" w:rsidRDefault="00997E1B" w:rsidP="00997E1B">
            <w:pPr>
              <w:rPr>
                <w:sz w:val="18"/>
                <w:szCs w:val="18"/>
                <w:lang w:val="en-US"/>
              </w:rPr>
            </w:pPr>
          </w:p>
        </w:tc>
        <w:tc>
          <w:tcPr>
            <w:tcW w:w="373" w:type="pct"/>
            <w:shd w:val="clear" w:color="auto" w:fill="auto"/>
          </w:tcPr>
          <w:p w14:paraId="4D88DD37" w14:textId="77777777" w:rsidR="00997E1B" w:rsidRPr="00DC7536" w:rsidRDefault="00997E1B" w:rsidP="00997E1B">
            <w:pPr>
              <w:rPr>
                <w:sz w:val="18"/>
                <w:szCs w:val="18"/>
                <w:lang w:val="en-US"/>
              </w:rPr>
            </w:pPr>
          </w:p>
        </w:tc>
      </w:tr>
      <w:tr w:rsidR="00997E1B" w:rsidRPr="00DC7536" w14:paraId="254B30D7" w14:textId="77777777" w:rsidTr="004A1306">
        <w:tc>
          <w:tcPr>
            <w:tcW w:w="398" w:type="pct"/>
            <w:shd w:val="clear" w:color="auto" w:fill="auto"/>
          </w:tcPr>
          <w:p w14:paraId="64ACC9A1" w14:textId="77777777" w:rsidR="00997E1B" w:rsidRPr="00DC7536" w:rsidRDefault="00997E1B" w:rsidP="00997E1B">
            <w:pPr>
              <w:rPr>
                <w:sz w:val="18"/>
                <w:szCs w:val="18"/>
                <w:lang w:val="en-US"/>
              </w:rPr>
            </w:pPr>
          </w:p>
        </w:tc>
        <w:tc>
          <w:tcPr>
            <w:tcW w:w="374" w:type="pct"/>
            <w:shd w:val="clear" w:color="auto" w:fill="auto"/>
          </w:tcPr>
          <w:p w14:paraId="53C0046C" w14:textId="77777777" w:rsidR="00997E1B" w:rsidRPr="00DC7536" w:rsidRDefault="00997E1B" w:rsidP="00997E1B">
            <w:pPr>
              <w:rPr>
                <w:sz w:val="18"/>
                <w:szCs w:val="18"/>
                <w:lang w:val="en-US"/>
              </w:rPr>
            </w:pPr>
          </w:p>
        </w:tc>
        <w:tc>
          <w:tcPr>
            <w:tcW w:w="516" w:type="pct"/>
            <w:shd w:val="clear" w:color="auto" w:fill="auto"/>
          </w:tcPr>
          <w:p w14:paraId="08768266" w14:textId="4842D0D7" w:rsidR="00997E1B" w:rsidRPr="00DC7536" w:rsidRDefault="00567EAE" w:rsidP="00997E1B">
            <w:pPr>
              <w:rPr>
                <w:sz w:val="18"/>
                <w:szCs w:val="18"/>
                <w:lang w:val="en-US"/>
              </w:rPr>
            </w:pPr>
            <w:sdt>
              <w:sdtPr>
                <w:rPr>
                  <w:szCs w:val="20"/>
                  <w:lang w:val="en-US"/>
                </w:rPr>
                <w:alias w:val="Occupancy Type"/>
                <w:tag w:val="Occupancy Type"/>
                <w:id w:val="1738052704"/>
                <w:placeholder>
                  <w:docPart w:val="6E080C697D6E446DBDD1D5A16C62F8B2"/>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45752A64" w14:textId="77777777" w:rsidR="00997E1B" w:rsidRPr="00DC7536" w:rsidRDefault="00997E1B" w:rsidP="00997E1B">
            <w:pPr>
              <w:rPr>
                <w:sz w:val="18"/>
                <w:szCs w:val="18"/>
                <w:lang w:val="en-US"/>
              </w:rPr>
            </w:pPr>
          </w:p>
        </w:tc>
        <w:tc>
          <w:tcPr>
            <w:tcW w:w="371" w:type="pct"/>
            <w:shd w:val="clear" w:color="auto" w:fill="auto"/>
          </w:tcPr>
          <w:p w14:paraId="3AE82608" w14:textId="77777777" w:rsidR="00997E1B" w:rsidRPr="00DC7536" w:rsidRDefault="00997E1B" w:rsidP="00997E1B">
            <w:pPr>
              <w:rPr>
                <w:sz w:val="18"/>
                <w:szCs w:val="18"/>
                <w:lang w:val="en-US"/>
              </w:rPr>
            </w:pPr>
          </w:p>
        </w:tc>
        <w:tc>
          <w:tcPr>
            <w:tcW w:w="371" w:type="pct"/>
            <w:shd w:val="clear" w:color="auto" w:fill="auto"/>
          </w:tcPr>
          <w:p w14:paraId="7707C35D" w14:textId="77777777" w:rsidR="00997E1B" w:rsidRPr="00DC7536" w:rsidRDefault="00997E1B" w:rsidP="00997E1B">
            <w:pPr>
              <w:rPr>
                <w:sz w:val="18"/>
                <w:szCs w:val="18"/>
                <w:lang w:val="en-US"/>
              </w:rPr>
            </w:pPr>
          </w:p>
        </w:tc>
        <w:tc>
          <w:tcPr>
            <w:tcW w:w="371" w:type="pct"/>
            <w:shd w:val="clear" w:color="auto" w:fill="auto"/>
          </w:tcPr>
          <w:p w14:paraId="7FDECB68" w14:textId="77777777" w:rsidR="00997E1B" w:rsidRPr="00DC7536" w:rsidRDefault="00997E1B" w:rsidP="00997E1B">
            <w:pPr>
              <w:rPr>
                <w:sz w:val="18"/>
                <w:szCs w:val="18"/>
                <w:lang w:val="en-US"/>
              </w:rPr>
            </w:pPr>
          </w:p>
        </w:tc>
        <w:tc>
          <w:tcPr>
            <w:tcW w:w="371" w:type="pct"/>
            <w:shd w:val="clear" w:color="auto" w:fill="auto"/>
          </w:tcPr>
          <w:p w14:paraId="212E421B" w14:textId="77777777" w:rsidR="00997E1B" w:rsidRPr="00DC7536" w:rsidRDefault="00997E1B" w:rsidP="00997E1B">
            <w:pPr>
              <w:rPr>
                <w:sz w:val="18"/>
                <w:szCs w:val="18"/>
                <w:lang w:val="en-US"/>
              </w:rPr>
            </w:pPr>
          </w:p>
        </w:tc>
        <w:tc>
          <w:tcPr>
            <w:tcW w:w="371" w:type="pct"/>
            <w:shd w:val="clear" w:color="auto" w:fill="auto"/>
          </w:tcPr>
          <w:p w14:paraId="06AAB9E3" w14:textId="77777777" w:rsidR="00997E1B" w:rsidRPr="00DC7536" w:rsidRDefault="00997E1B" w:rsidP="00997E1B">
            <w:pPr>
              <w:rPr>
                <w:sz w:val="18"/>
                <w:szCs w:val="18"/>
                <w:lang w:val="en-US"/>
              </w:rPr>
            </w:pPr>
          </w:p>
        </w:tc>
        <w:tc>
          <w:tcPr>
            <w:tcW w:w="371" w:type="pct"/>
            <w:shd w:val="clear" w:color="auto" w:fill="auto"/>
          </w:tcPr>
          <w:p w14:paraId="5EA9F628" w14:textId="77777777" w:rsidR="00997E1B" w:rsidRPr="00DC7536" w:rsidRDefault="00997E1B" w:rsidP="00997E1B">
            <w:pPr>
              <w:rPr>
                <w:sz w:val="18"/>
                <w:szCs w:val="18"/>
                <w:lang w:val="en-US"/>
              </w:rPr>
            </w:pPr>
          </w:p>
        </w:tc>
        <w:tc>
          <w:tcPr>
            <w:tcW w:w="371" w:type="pct"/>
            <w:shd w:val="clear" w:color="auto" w:fill="auto"/>
          </w:tcPr>
          <w:p w14:paraId="39553B51" w14:textId="77777777" w:rsidR="00997E1B" w:rsidRPr="00DC7536" w:rsidRDefault="00997E1B" w:rsidP="00997E1B">
            <w:pPr>
              <w:rPr>
                <w:sz w:val="18"/>
                <w:szCs w:val="18"/>
                <w:lang w:val="en-US"/>
              </w:rPr>
            </w:pPr>
          </w:p>
        </w:tc>
        <w:tc>
          <w:tcPr>
            <w:tcW w:w="371" w:type="pct"/>
            <w:shd w:val="clear" w:color="auto" w:fill="auto"/>
          </w:tcPr>
          <w:p w14:paraId="15D163A7" w14:textId="77777777" w:rsidR="00997E1B" w:rsidRPr="00DC7536" w:rsidRDefault="00997E1B" w:rsidP="00997E1B">
            <w:pPr>
              <w:rPr>
                <w:sz w:val="18"/>
                <w:szCs w:val="18"/>
                <w:lang w:val="en-US"/>
              </w:rPr>
            </w:pPr>
          </w:p>
        </w:tc>
        <w:tc>
          <w:tcPr>
            <w:tcW w:w="373" w:type="pct"/>
            <w:shd w:val="clear" w:color="auto" w:fill="auto"/>
          </w:tcPr>
          <w:p w14:paraId="1CE8AD40" w14:textId="77777777" w:rsidR="00997E1B" w:rsidRPr="00DC7536" w:rsidRDefault="00997E1B" w:rsidP="00997E1B">
            <w:pPr>
              <w:rPr>
                <w:sz w:val="18"/>
                <w:szCs w:val="18"/>
                <w:lang w:val="en-US"/>
              </w:rPr>
            </w:pPr>
          </w:p>
        </w:tc>
      </w:tr>
      <w:tr w:rsidR="00997E1B" w:rsidRPr="00DC7536" w14:paraId="6F750425" w14:textId="77777777" w:rsidTr="004A1306">
        <w:tc>
          <w:tcPr>
            <w:tcW w:w="398" w:type="pct"/>
            <w:shd w:val="clear" w:color="auto" w:fill="auto"/>
          </w:tcPr>
          <w:p w14:paraId="509D719C" w14:textId="77777777" w:rsidR="00997E1B" w:rsidRPr="00DC7536" w:rsidRDefault="00997E1B" w:rsidP="00997E1B">
            <w:pPr>
              <w:rPr>
                <w:sz w:val="18"/>
                <w:szCs w:val="18"/>
                <w:lang w:val="en-US"/>
              </w:rPr>
            </w:pPr>
          </w:p>
        </w:tc>
        <w:tc>
          <w:tcPr>
            <w:tcW w:w="374" w:type="pct"/>
            <w:shd w:val="clear" w:color="auto" w:fill="auto"/>
          </w:tcPr>
          <w:p w14:paraId="431C4EC7" w14:textId="77777777" w:rsidR="00997E1B" w:rsidRPr="00DC7536" w:rsidRDefault="00997E1B" w:rsidP="00997E1B">
            <w:pPr>
              <w:rPr>
                <w:sz w:val="18"/>
                <w:szCs w:val="18"/>
                <w:lang w:val="en-US"/>
              </w:rPr>
            </w:pPr>
          </w:p>
        </w:tc>
        <w:tc>
          <w:tcPr>
            <w:tcW w:w="516" w:type="pct"/>
            <w:shd w:val="clear" w:color="auto" w:fill="auto"/>
          </w:tcPr>
          <w:p w14:paraId="300711B8" w14:textId="7982E3E6" w:rsidR="00997E1B" w:rsidRPr="00DC7536" w:rsidRDefault="00567EAE" w:rsidP="00997E1B">
            <w:pPr>
              <w:rPr>
                <w:sz w:val="18"/>
                <w:szCs w:val="18"/>
                <w:lang w:val="en-US"/>
              </w:rPr>
            </w:pPr>
            <w:sdt>
              <w:sdtPr>
                <w:rPr>
                  <w:szCs w:val="20"/>
                  <w:lang w:val="en-US"/>
                </w:rPr>
                <w:alias w:val="Occupancy Type"/>
                <w:tag w:val="Occupancy Type"/>
                <w:id w:val="-745418025"/>
                <w:placeholder>
                  <w:docPart w:val="32A477DDA4754F949BA84F2013137641"/>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1A3F8920" w14:textId="77777777" w:rsidR="00997E1B" w:rsidRPr="00DC7536" w:rsidRDefault="00997E1B" w:rsidP="00997E1B">
            <w:pPr>
              <w:rPr>
                <w:sz w:val="18"/>
                <w:szCs w:val="18"/>
                <w:lang w:val="en-US"/>
              </w:rPr>
            </w:pPr>
          </w:p>
        </w:tc>
        <w:tc>
          <w:tcPr>
            <w:tcW w:w="371" w:type="pct"/>
            <w:shd w:val="clear" w:color="auto" w:fill="auto"/>
          </w:tcPr>
          <w:p w14:paraId="127C5CD5" w14:textId="77777777" w:rsidR="00997E1B" w:rsidRPr="00DC7536" w:rsidRDefault="00997E1B" w:rsidP="00997E1B">
            <w:pPr>
              <w:rPr>
                <w:sz w:val="18"/>
                <w:szCs w:val="18"/>
                <w:lang w:val="en-US"/>
              </w:rPr>
            </w:pPr>
          </w:p>
        </w:tc>
        <w:tc>
          <w:tcPr>
            <w:tcW w:w="371" w:type="pct"/>
            <w:shd w:val="clear" w:color="auto" w:fill="auto"/>
          </w:tcPr>
          <w:p w14:paraId="48020070" w14:textId="77777777" w:rsidR="00997E1B" w:rsidRPr="00DC7536" w:rsidRDefault="00997E1B" w:rsidP="00997E1B">
            <w:pPr>
              <w:rPr>
                <w:sz w:val="18"/>
                <w:szCs w:val="18"/>
                <w:lang w:val="en-US"/>
              </w:rPr>
            </w:pPr>
          </w:p>
        </w:tc>
        <w:tc>
          <w:tcPr>
            <w:tcW w:w="371" w:type="pct"/>
            <w:shd w:val="clear" w:color="auto" w:fill="auto"/>
          </w:tcPr>
          <w:p w14:paraId="0FD7B736" w14:textId="77777777" w:rsidR="00997E1B" w:rsidRPr="00DC7536" w:rsidRDefault="00997E1B" w:rsidP="00997E1B">
            <w:pPr>
              <w:rPr>
                <w:sz w:val="18"/>
                <w:szCs w:val="18"/>
                <w:lang w:val="en-US"/>
              </w:rPr>
            </w:pPr>
          </w:p>
        </w:tc>
        <w:tc>
          <w:tcPr>
            <w:tcW w:w="371" w:type="pct"/>
            <w:shd w:val="clear" w:color="auto" w:fill="auto"/>
          </w:tcPr>
          <w:p w14:paraId="619C4305" w14:textId="77777777" w:rsidR="00997E1B" w:rsidRPr="00DC7536" w:rsidRDefault="00997E1B" w:rsidP="00997E1B">
            <w:pPr>
              <w:rPr>
                <w:sz w:val="18"/>
                <w:szCs w:val="18"/>
                <w:lang w:val="en-US"/>
              </w:rPr>
            </w:pPr>
          </w:p>
        </w:tc>
        <w:tc>
          <w:tcPr>
            <w:tcW w:w="371" w:type="pct"/>
            <w:shd w:val="clear" w:color="auto" w:fill="auto"/>
          </w:tcPr>
          <w:p w14:paraId="42C3FDB1" w14:textId="77777777" w:rsidR="00997E1B" w:rsidRPr="00DC7536" w:rsidRDefault="00997E1B" w:rsidP="00997E1B">
            <w:pPr>
              <w:rPr>
                <w:sz w:val="18"/>
                <w:szCs w:val="18"/>
                <w:lang w:val="en-US"/>
              </w:rPr>
            </w:pPr>
          </w:p>
        </w:tc>
        <w:tc>
          <w:tcPr>
            <w:tcW w:w="371" w:type="pct"/>
            <w:shd w:val="clear" w:color="auto" w:fill="auto"/>
          </w:tcPr>
          <w:p w14:paraId="73E85833" w14:textId="77777777" w:rsidR="00997E1B" w:rsidRPr="00DC7536" w:rsidRDefault="00997E1B" w:rsidP="00997E1B">
            <w:pPr>
              <w:rPr>
                <w:sz w:val="18"/>
                <w:szCs w:val="18"/>
                <w:lang w:val="en-US"/>
              </w:rPr>
            </w:pPr>
          </w:p>
        </w:tc>
        <w:tc>
          <w:tcPr>
            <w:tcW w:w="371" w:type="pct"/>
            <w:shd w:val="clear" w:color="auto" w:fill="auto"/>
          </w:tcPr>
          <w:p w14:paraId="338C81C2" w14:textId="77777777" w:rsidR="00997E1B" w:rsidRPr="00DC7536" w:rsidRDefault="00997E1B" w:rsidP="00997E1B">
            <w:pPr>
              <w:rPr>
                <w:sz w:val="18"/>
                <w:szCs w:val="18"/>
                <w:lang w:val="en-US"/>
              </w:rPr>
            </w:pPr>
          </w:p>
        </w:tc>
        <w:tc>
          <w:tcPr>
            <w:tcW w:w="371" w:type="pct"/>
            <w:shd w:val="clear" w:color="auto" w:fill="auto"/>
          </w:tcPr>
          <w:p w14:paraId="305AB23D" w14:textId="77777777" w:rsidR="00997E1B" w:rsidRPr="00DC7536" w:rsidRDefault="00997E1B" w:rsidP="00997E1B">
            <w:pPr>
              <w:rPr>
                <w:sz w:val="18"/>
                <w:szCs w:val="18"/>
                <w:lang w:val="en-US"/>
              </w:rPr>
            </w:pPr>
          </w:p>
        </w:tc>
        <w:tc>
          <w:tcPr>
            <w:tcW w:w="373" w:type="pct"/>
            <w:shd w:val="clear" w:color="auto" w:fill="auto"/>
          </w:tcPr>
          <w:p w14:paraId="2274A1EF" w14:textId="77777777" w:rsidR="00997E1B" w:rsidRPr="00DC7536" w:rsidRDefault="00997E1B" w:rsidP="00997E1B">
            <w:pPr>
              <w:rPr>
                <w:sz w:val="18"/>
                <w:szCs w:val="18"/>
                <w:lang w:val="en-US"/>
              </w:rPr>
            </w:pPr>
          </w:p>
        </w:tc>
      </w:tr>
      <w:tr w:rsidR="00997E1B" w:rsidRPr="00DC7536" w14:paraId="74DB6740" w14:textId="77777777" w:rsidTr="004A1306">
        <w:tc>
          <w:tcPr>
            <w:tcW w:w="398" w:type="pct"/>
            <w:shd w:val="clear" w:color="auto" w:fill="auto"/>
          </w:tcPr>
          <w:p w14:paraId="772CF3BA" w14:textId="77777777" w:rsidR="00997E1B" w:rsidRPr="00DC7536" w:rsidRDefault="00997E1B" w:rsidP="00997E1B">
            <w:pPr>
              <w:rPr>
                <w:sz w:val="18"/>
                <w:szCs w:val="18"/>
                <w:lang w:val="en-US"/>
              </w:rPr>
            </w:pPr>
          </w:p>
        </w:tc>
        <w:tc>
          <w:tcPr>
            <w:tcW w:w="374" w:type="pct"/>
            <w:shd w:val="clear" w:color="auto" w:fill="auto"/>
          </w:tcPr>
          <w:p w14:paraId="128F232E" w14:textId="77777777" w:rsidR="00997E1B" w:rsidRPr="00DC7536" w:rsidRDefault="00997E1B" w:rsidP="00997E1B">
            <w:pPr>
              <w:rPr>
                <w:sz w:val="18"/>
                <w:szCs w:val="18"/>
                <w:lang w:val="en-US"/>
              </w:rPr>
            </w:pPr>
          </w:p>
        </w:tc>
        <w:tc>
          <w:tcPr>
            <w:tcW w:w="516" w:type="pct"/>
            <w:shd w:val="clear" w:color="auto" w:fill="auto"/>
          </w:tcPr>
          <w:p w14:paraId="184551E3" w14:textId="1A73A747" w:rsidR="00997E1B" w:rsidRPr="00DC7536" w:rsidRDefault="00567EAE" w:rsidP="00997E1B">
            <w:pPr>
              <w:rPr>
                <w:sz w:val="18"/>
                <w:szCs w:val="18"/>
                <w:lang w:val="en-US"/>
              </w:rPr>
            </w:pPr>
            <w:sdt>
              <w:sdtPr>
                <w:rPr>
                  <w:szCs w:val="20"/>
                  <w:lang w:val="en-US"/>
                </w:rPr>
                <w:alias w:val="Occupancy Type"/>
                <w:tag w:val="Occupancy Type"/>
                <w:id w:val="-258909748"/>
                <w:placeholder>
                  <w:docPart w:val="0F63AAEC1F1B4426BD7006E8B2891947"/>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36633174" w14:textId="77777777" w:rsidR="00997E1B" w:rsidRPr="00DC7536" w:rsidRDefault="00997E1B" w:rsidP="00997E1B">
            <w:pPr>
              <w:rPr>
                <w:sz w:val="18"/>
                <w:szCs w:val="18"/>
                <w:lang w:val="en-US"/>
              </w:rPr>
            </w:pPr>
          </w:p>
        </w:tc>
        <w:tc>
          <w:tcPr>
            <w:tcW w:w="371" w:type="pct"/>
            <w:shd w:val="clear" w:color="auto" w:fill="auto"/>
          </w:tcPr>
          <w:p w14:paraId="166D0DA1" w14:textId="77777777" w:rsidR="00997E1B" w:rsidRPr="00DC7536" w:rsidRDefault="00997E1B" w:rsidP="00997E1B">
            <w:pPr>
              <w:rPr>
                <w:sz w:val="18"/>
                <w:szCs w:val="18"/>
                <w:lang w:val="en-US"/>
              </w:rPr>
            </w:pPr>
          </w:p>
        </w:tc>
        <w:tc>
          <w:tcPr>
            <w:tcW w:w="371" w:type="pct"/>
            <w:shd w:val="clear" w:color="auto" w:fill="auto"/>
          </w:tcPr>
          <w:p w14:paraId="70B08ED6" w14:textId="77777777" w:rsidR="00997E1B" w:rsidRPr="00DC7536" w:rsidRDefault="00997E1B" w:rsidP="00997E1B">
            <w:pPr>
              <w:rPr>
                <w:sz w:val="18"/>
                <w:szCs w:val="18"/>
                <w:lang w:val="en-US"/>
              </w:rPr>
            </w:pPr>
          </w:p>
        </w:tc>
        <w:tc>
          <w:tcPr>
            <w:tcW w:w="371" w:type="pct"/>
            <w:shd w:val="clear" w:color="auto" w:fill="auto"/>
          </w:tcPr>
          <w:p w14:paraId="40648E2B" w14:textId="77777777" w:rsidR="00997E1B" w:rsidRPr="00DC7536" w:rsidRDefault="00997E1B" w:rsidP="00997E1B">
            <w:pPr>
              <w:rPr>
                <w:sz w:val="18"/>
                <w:szCs w:val="18"/>
                <w:lang w:val="en-US"/>
              </w:rPr>
            </w:pPr>
          </w:p>
        </w:tc>
        <w:tc>
          <w:tcPr>
            <w:tcW w:w="371" w:type="pct"/>
            <w:shd w:val="clear" w:color="auto" w:fill="auto"/>
          </w:tcPr>
          <w:p w14:paraId="6CAEED26" w14:textId="77777777" w:rsidR="00997E1B" w:rsidRPr="00DC7536" w:rsidRDefault="00997E1B" w:rsidP="00997E1B">
            <w:pPr>
              <w:rPr>
                <w:sz w:val="18"/>
                <w:szCs w:val="18"/>
                <w:lang w:val="en-US"/>
              </w:rPr>
            </w:pPr>
          </w:p>
        </w:tc>
        <w:tc>
          <w:tcPr>
            <w:tcW w:w="371" w:type="pct"/>
            <w:shd w:val="clear" w:color="auto" w:fill="auto"/>
          </w:tcPr>
          <w:p w14:paraId="0DCCA95E" w14:textId="77777777" w:rsidR="00997E1B" w:rsidRPr="00DC7536" w:rsidRDefault="00997E1B" w:rsidP="00997E1B">
            <w:pPr>
              <w:rPr>
                <w:sz w:val="18"/>
                <w:szCs w:val="18"/>
                <w:lang w:val="en-US"/>
              </w:rPr>
            </w:pPr>
          </w:p>
        </w:tc>
        <w:tc>
          <w:tcPr>
            <w:tcW w:w="371" w:type="pct"/>
            <w:shd w:val="clear" w:color="auto" w:fill="auto"/>
          </w:tcPr>
          <w:p w14:paraId="7F8A379D" w14:textId="77777777" w:rsidR="00997E1B" w:rsidRPr="00DC7536" w:rsidRDefault="00997E1B" w:rsidP="00997E1B">
            <w:pPr>
              <w:rPr>
                <w:sz w:val="18"/>
                <w:szCs w:val="18"/>
                <w:lang w:val="en-US"/>
              </w:rPr>
            </w:pPr>
          </w:p>
        </w:tc>
        <w:tc>
          <w:tcPr>
            <w:tcW w:w="371" w:type="pct"/>
            <w:shd w:val="clear" w:color="auto" w:fill="auto"/>
          </w:tcPr>
          <w:p w14:paraId="74847246" w14:textId="77777777" w:rsidR="00997E1B" w:rsidRPr="00DC7536" w:rsidRDefault="00997E1B" w:rsidP="00997E1B">
            <w:pPr>
              <w:rPr>
                <w:sz w:val="18"/>
                <w:szCs w:val="18"/>
                <w:lang w:val="en-US"/>
              </w:rPr>
            </w:pPr>
          </w:p>
        </w:tc>
        <w:tc>
          <w:tcPr>
            <w:tcW w:w="371" w:type="pct"/>
            <w:shd w:val="clear" w:color="auto" w:fill="auto"/>
          </w:tcPr>
          <w:p w14:paraId="1820EB88" w14:textId="77777777" w:rsidR="00997E1B" w:rsidRPr="00DC7536" w:rsidRDefault="00997E1B" w:rsidP="00997E1B">
            <w:pPr>
              <w:rPr>
                <w:sz w:val="18"/>
                <w:szCs w:val="18"/>
                <w:lang w:val="en-US"/>
              </w:rPr>
            </w:pPr>
          </w:p>
        </w:tc>
        <w:tc>
          <w:tcPr>
            <w:tcW w:w="373" w:type="pct"/>
            <w:shd w:val="clear" w:color="auto" w:fill="auto"/>
          </w:tcPr>
          <w:p w14:paraId="41F87CE0" w14:textId="77777777" w:rsidR="00997E1B" w:rsidRPr="00DC7536" w:rsidRDefault="00997E1B" w:rsidP="00997E1B">
            <w:pPr>
              <w:rPr>
                <w:sz w:val="18"/>
                <w:szCs w:val="18"/>
                <w:lang w:val="en-US"/>
              </w:rPr>
            </w:pPr>
          </w:p>
        </w:tc>
      </w:tr>
      <w:tr w:rsidR="00997E1B" w:rsidRPr="00DC7536" w14:paraId="544B4857" w14:textId="77777777" w:rsidTr="004A1306">
        <w:tc>
          <w:tcPr>
            <w:tcW w:w="398" w:type="pct"/>
            <w:shd w:val="clear" w:color="auto" w:fill="auto"/>
          </w:tcPr>
          <w:p w14:paraId="20150633" w14:textId="77777777" w:rsidR="00997E1B" w:rsidRPr="00DC7536" w:rsidRDefault="00997E1B" w:rsidP="00997E1B">
            <w:pPr>
              <w:rPr>
                <w:sz w:val="18"/>
                <w:szCs w:val="18"/>
                <w:lang w:val="en-US"/>
              </w:rPr>
            </w:pPr>
          </w:p>
        </w:tc>
        <w:tc>
          <w:tcPr>
            <w:tcW w:w="374" w:type="pct"/>
            <w:shd w:val="clear" w:color="auto" w:fill="auto"/>
          </w:tcPr>
          <w:p w14:paraId="619BA76B" w14:textId="77777777" w:rsidR="00997E1B" w:rsidRPr="00DC7536" w:rsidRDefault="00997E1B" w:rsidP="00997E1B">
            <w:pPr>
              <w:rPr>
                <w:sz w:val="18"/>
                <w:szCs w:val="18"/>
                <w:lang w:val="en-US"/>
              </w:rPr>
            </w:pPr>
          </w:p>
        </w:tc>
        <w:tc>
          <w:tcPr>
            <w:tcW w:w="516" w:type="pct"/>
            <w:shd w:val="clear" w:color="auto" w:fill="auto"/>
          </w:tcPr>
          <w:p w14:paraId="2B72AC5B" w14:textId="2E52B700" w:rsidR="00997E1B" w:rsidRPr="00DC7536" w:rsidRDefault="00567EAE" w:rsidP="00997E1B">
            <w:pPr>
              <w:rPr>
                <w:sz w:val="18"/>
                <w:szCs w:val="18"/>
                <w:lang w:val="en-US"/>
              </w:rPr>
            </w:pPr>
            <w:sdt>
              <w:sdtPr>
                <w:rPr>
                  <w:szCs w:val="20"/>
                  <w:lang w:val="en-US"/>
                </w:rPr>
                <w:alias w:val="Occupancy Type"/>
                <w:tag w:val="Occupancy Type"/>
                <w:id w:val="271905247"/>
                <w:placeholder>
                  <w:docPart w:val="1F9E6E2EB0F74602B7AE5C3101DE7BAE"/>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694AFBE4" w14:textId="77777777" w:rsidR="00997E1B" w:rsidRPr="00DC7536" w:rsidRDefault="00997E1B" w:rsidP="00997E1B">
            <w:pPr>
              <w:rPr>
                <w:sz w:val="18"/>
                <w:szCs w:val="18"/>
                <w:lang w:val="en-US"/>
              </w:rPr>
            </w:pPr>
          </w:p>
        </w:tc>
        <w:tc>
          <w:tcPr>
            <w:tcW w:w="371" w:type="pct"/>
            <w:shd w:val="clear" w:color="auto" w:fill="auto"/>
          </w:tcPr>
          <w:p w14:paraId="7CAE5C0D" w14:textId="77777777" w:rsidR="00997E1B" w:rsidRPr="00DC7536" w:rsidRDefault="00997E1B" w:rsidP="00997E1B">
            <w:pPr>
              <w:rPr>
                <w:sz w:val="18"/>
                <w:szCs w:val="18"/>
                <w:lang w:val="en-US"/>
              </w:rPr>
            </w:pPr>
          </w:p>
        </w:tc>
        <w:tc>
          <w:tcPr>
            <w:tcW w:w="371" w:type="pct"/>
            <w:shd w:val="clear" w:color="auto" w:fill="auto"/>
          </w:tcPr>
          <w:p w14:paraId="480E5316" w14:textId="77777777" w:rsidR="00997E1B" w:rsidRPr="00DC7536" w:rsidRDefault="00997E1B" w:rsidP="00997E1B">
            <w:pPr>
              <w:rPr>
                <w:sz w:val="18"/>
                <w:szCs w:val="18"/>
                <w:lang w:val="en-US"/>
              </w:rPr>
            </w:pPr>
          </w:p>
        </w:tc>
        <w:tc>
          <w:tcPr>
            <w:tcW w:w="371" w:type="pct"/>
            <w:shd w:val="clear" w:color="auto" w:fill="auto"/>
          </w:tcPr>
          <w:p w14:paraId="68965047" w14:textId="77777777" w:rsidR="00997E1B" w:rsidRPr="00DC7536" w:rsidRDefault="00997E1B" w:rsidP="00997E1B">
            <w:pPr>
              <w:rPr>
                <w:sz w:val="18"/>
                <w:szCs w:val="18"/>
                <w:lang w:val="en-US"/>
              </w:rPr>
            </w:pPr>
          </w:p>
        </w:tc>
        <w:tc>
          <w:tcPr>
            <w:tcW w:w="371" w:type="pct"/>
            <w:shd w:val="clear" w:color="auto" w:fill="auto"/>
          </w:tcPr>
          <w:p w14:paraId="69929319" w14:textId="77777777" w:rsidR="00997E1B" w:rsidRPr="00DC7536" w:rsidRDefault="00997E1B" w:rsidP="00997E1B">
            <w:pPr>
              <w:rPr>
                <w:sz w:val="18"/>
                <w:szCs w:val="18"/>
                <w:lang w:val="en-US"/>
              </w:rPr>
            </w:pPr>
          </w:p>
        </w:tc>
        <w:tc>
          <w:tcPr>
            <w:tcW w:w="371" w:type="pct"/>
            <w:shd w:val="clear" w:color="auto" w:fill="auto"/>
          </w:tcPr>
          <w:p w14:paraId="37222815" w14:textId="77777777" w:rsidR="00997E1B" w:rsidRPr="00DC7536" w:rsidRDefault="00997E1B" w:rsidP="00997E1B">
            <w:pPr>
              <w:rPr>
                <w:sz w:val="18"/>
                <w:szCs w:val="18"/>
                <w:lang w:val="en-US"/>
              </w:rPr>
            </w:pPr>
          </w:p>
        </w:tc>
        <w:tc>
          <w:tcPr>
            <w:tcW w:w="371" w:type="pct"/>
            <w:shd w:val="clear" w:color="auto" w:fill="auto"/>
          </w:tcPr>
          <w:p w14:paraId="34688D17" w14:textId="77777777" w:rsidR="00997E1B" w:rsidRPr="00DC7536" w:rsidRDefault="00997E1B" w:rsidP="00997E1B">
            <w:pPr>
              <w:rPr>
                <w:sz w:val="18"/>
                <w:szCs w:val="18"/>
                <w:lang w:val="en-US"/>
              </w:rPr>
            </w:pPr>
          </w:p>
        </w:tc>
        <w:tc>
          <w:tcPr>
            <w:tcW w:w="371" w:type="pct"/>
            <w:shd w:val="clear" w:color="auto" w:fill="auto"/>
          </w:tcPr>
          <w:p w14:paraId="29F96E91" w14:textId="77777777" w:rsidR="00997E1B" w:rsidRPr="00DC7536" w:rsidRDefault="00997E1B" w:rsidP="00997E1B">
            <w:pPr>
              <w:rPr>
                <w:sz w:val="18"/>
                <w:szCs w:val="18"/>
                <w:lang w:val="en-US"/>
              </w:rPr>
            </w:pPr>
          </w:p>
        </w:tc>
        <w:tc>
          <w:tcPr>
            <w:tcW w:w="371" w:type="pct"/>
            <w:shd w:val="clear" w:color="auto" w:fill="auto"/>
          </w:tcPr>
          <w:p w14:paraId="611387E4" w14:textId="77777777" w:rsidR="00997E1B" w:rsidRPr="00DC7536" w:rsidRDefault="00997E1B" w:rsidP="00997E1B">
            <w:pPr>
              <w:rPr>
                <w:sz w:val="18"/>
                <w:szCs w:val="18"/>
                <w:lang w:val="en-US"/>
              </w:rPr>
            </w:pPr>
          </w:p>
        </w:tc>
        <w:tc>
          <w:tcPr>
            <w:tcW w:w="373" w:type="pct"/>
            <w:shd w:val="clear" w:color="auto" w:fill="auto"/>
          </w:tcPr>
          <w:p w14:paraId="45512027" w14:textId="77777777" w:rsidR="00997E1B" w:rsidRPr="00DC7536" w:rsidRDefault="00997E1B" w:rsidP="00997E1B">
            <w:pPr>
              <w:rPr>
                <w:sz w:val="18"/>
                <w:szCs w:val="18"/>
                <w:lang w:val="en-US"/>
              </w:rPr>
            </w:pPr>
          </w:p>
        </w:tc>
      </w:tr>
      <w:tr w:rsidR="00997E1B" w:rsidRPr="00DC7536" w14:paraId="736895D9" w14:textId="77777777" w:rsidTr="004A1306">
        <w:tc>
          <w:tcPr>
            <w:tcW w:w="398" w:type="pct"/>
            <w:shd w:val="clear" w:color="auto" w:fill="auto"/>
          </w:tcPr>
          <w:p w14:paraId="67231914" w14:textId="77777777" w:rsidR="00997E1B" w:rsidRPr="00DC7536" w:rsidRDefault="00997E1B" w:rsidP="00997E1B">
            <w:pPr>
              <w:rPr>
                <w:sz w:val="18"/>
                <w:szCs w:val="18"/>
                <w:lang w:val="en-US"/>
              </w:rPr>
            </w:pPr>
          </w:p>
        </w:tc>
        <w:tc>
          <w:tcPr>
            <w:tcW w:w="374" w:type="pct"/>
            <w:shd w:val="clear" w:color="auto" w:fill="auto"/>
          </w:tcPr>
          <w:p w14:paraId="48860E8C" w14:textId="77777777" w:rsidR="00997E1B" w:rsidRPr="00DC7536" w:rsidRDefault="00997E1B" w:rsidP="00997E1B">
            <w:pPr>
              <w:rPr>
                <w:sz w:val="18"/>
                <w:szCs w:val="18"/>
                <w:lang w:val="en-US"/>
              </w:rPr>
            </w:pPr>
          </w:p>
        </w:tc>
        <w:tc>
          <w:tcPr>
            <w:tcW w:w="516" w:type="pct"/>
            <w:shd w:val="clear" w:color="auto" w:fill="auto"/>
          </w:tcPr>
          <w:p w14:paraId="59E8FB7B" w14:textId="7EE6AF32" w:rsidR="00997E1B" w:rsidRPr="00DC7536" w:rsidRDefault="00567EAE" w:rsidP="00997E1B">
            <w:pPr>
              <w:rPr>
                <w:sz w:val="18"/>
                <w:szCs w:val="18"/>
                <w:lang w:val="en-US"/>
              </w:rPr>
            </w:pPr>
            <w:sdt>
              <w:sdtPr>
                <w:rPr>
                  <w:szCs w:val="20"/>
                  <w:lang w:val="en-US"/>
                </w:rPr>
                <w:alias w:val="Occupancy Type"/>
                <w:tag w:val="Occupancy Type"/>
                <w:id w:val="-559938698"/>
                <w:placeholder>
                  <w:docPart w:val="DF3A5C2656904F2CA1822FF85A21D1CB"/>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997E1B" w:rsidRPr="00DC7536">
                  <w:rPr>
                    <w:rStyle w:val="affff4"/>
                  </w:rPr>
                  <w:t>Choose an item.</w:t>
                </w:r>
              </w:sdtContent>
            </w:sdt>
          </w:p>
        </w:tc>
        <w:tc>
          <w:tcPr>
            <w:tcW w:w="371" w:type="pct"/>
            <w:shd w:val="clear" w:color="auto" w:fill="auto"/>
          </w:tcPr>
          <w:p w14:paraId="5A0489BB" w14:textId="77777777" w:rsidR="00997E1B" w:rsidRPr="00DC7536" w:rsidRDefault="00997E1B" w:rsidP="00997E1B">
            <w:pPr>
              <w:rPr>
                <w:sz w:val="18"/>
                <w:szCs w:val="18"/>
                <w:lang w:val="en-US"/>
              </w:rPr>
            </w:pPr>
          </w:p>
        </w:tc>
        <w:tc>
          <w:tcPr>
            <w:tcW w:w="371" w:type="pct"/>
            <w:shd w:val="clear" w:color="auto" w:fill="auto"/>
          </w:tcPr>
          <w:p w14:paraId="7B24A1EC" w14:textId="77777777" w:rsidR="00997E1B" w:rsidRPr="00DC7536" w:rsidRDefault="00997E1B" w:rsidP="00997E1B">
            <w:pPr>
              <w:rPr>
                <w:sz w:val="18"/>
                <w:szCs w:val="18"/>
                <w:lang w:val="en-US"/>
              </w:rPr>
            </w:pPr>
          </w:p>
        </w:tc>
        <w:tc>
          <w:tcPr>
            <w:tcW w:w="371" w:type="pct"/>
            <w:shd w:val="clear" w:color="auto" w:fill="auto"/>
          </w:tcPr>
          <w:p w14:paraId="4764D684" w14:textId="77777777" w:rsidR="00997E1B" w:rsidRPr="00DC7536" w:rsidRDefault="00997E1B" w:rsidP="00997E1B">
            <w:pPr>
              <w:rPr>
                <w:sz w:val="18"/>
                <w:szCs w:val="18"/>
                <w:lang w:val="en-US"/>
              </w:rPr>
            </w:pPr>
          </w:p>
        </w:tc>
        <w:tc>
          <w:tcPr>
            <w:tcW w:w="371" w:type="pct"/>
            <w:shd w:val="clear" w:color="auto" w:fill="auto"/>
          </w:tcPr>
          <w:p w14:paraId="0286627E" w14:textId="77777777" w:rsidR="00997E1B" w:rsidRPr="00DC7536" w:rsidRDefault="00997E1B" w:rsidP="00997E1B">
            <w:pPr>
              <w:rPr>
                <w:sz w:val="18"/>
                <w:szCs w:val="18"/>
                <w:lang w:val="en-US"/>
              </w:rPr>
            </w:pPr>
          </w:p>
        </w:tc>
        <w:tc>
          <w:tcPr>
            <w:tcW w:w="371" w:type="pct"/>
            <w:shd w:val="clear" w:color="auto" w:fill="auto"/>
          </w:tcPr>
          <w:p w14:paraId="787D3BC2" w14:textId="77777777" w:rsidR="00997E1B" w:rsidRPr="00DC7536" w:rsidRDefault="00997E1B" w:rsidP="00997E1B">
            <w:pPr>
              <w:rPr>
                <w:sz w:val="18"/>
                <w:szCs w:val="18"/>
                <w:lang w:val="en-US"/>
              </w:rPr>
            </w:pPr>
          </w:p>
        </w:tc>
        <w:tc>
          <w:tcPr>
            <w:tcW w:w="371" w:type="pct"/>
            <w:shd w:val="clear" w:color="auto" w:fill="auto"/>
          </w:tcPr>
          <w:p w14:paraId="776A8653" w14:textId="77777777" w:rsidR="00997E1B" w:rsidRPr="00DC7536" w:rsidRDefault="00997E1B" w:rsidP="00997E1B">
            <w:pPr>
              <w:rPr>
                <w:sz w:val="18"/>
                <w:szCs w:val="18"/>
                <w:lang w:val="en-US"/>
              </w:rPr>
            </w:pPr>
          </w:p>
        </w:tc>
        <w:tc>
          <w:tcPr>
            <w:tcW w:w="371" w:type="pct"/>
            <w:shd w:val="clear" w:color="auto" w:fill="auto"/>
          </w:tcPr>
          <w:p w14:paraId="4CB010DE" w14:textId="77777777" w:rsidR="00997E1B" w:rsidRPr="00DC7536" w:rsidRDefault="00997E1B" w:rsidP="00997E1B">
            <w:pPr>
              <w:rPr>
                <w:sz w:val="18"/>
                <w:szCs w:val="18"/>
                <w:lang w:val="en-US"/>
              </w:rPr>
            </w:pPr>
          </w:p>
        </w:tc>
        <w:tc>
          <w:tcPr>
            <w:tcW w:w="371" w:type="pct"/>
            <w:shd w:val="clear" w:color="auto" w:fill="auto"/>
          </w:tcPr>
          <w:p w14:paraId="1983F216" w14:textId="77777777" w:rsidR="00997E1B" w:rsidRPr="00DC7536" w:rsidRDefault="00997E1B" w:rsidP="00997E1B">
            <w:pPr>
              <w:rPr>
                <w:sz w:val="18"/>
                <w:szCs w:val="18"/>
                <w:lang w:val="en-US"/>
              </w:rPr>
            </w:pPr>
          </w:p>
        </w:tc>
        <w:tc>
          <w:tcPr>
            <w:tcW w:w="371" w:type="pct"/>
            <w:shd w:val="clear" w:color="auto" w:fill="auto"/>
          </w:tcPr>
          <w:p w14:paraId="75EAFCDF" w14:textId="77777777" w:rsidR="00997E1B" w:rsidRPr="00DC7536" w:rsidRDefault="00997E1B" w:rsidP="00997E1B">
            <w:pPr>
              <w:rPr>
                <w:sz w:val="18"/>
                <w:szCs w:val="18"/>
                <w:lang w:val="en-US"/>
              </w:rPr>
            </w:pPr>
          </w:p>
        </w:tc>
        <w:tc>
          <w:tcPr>
            <w:tcW w:w="373" w:type="pct"/>
            <w:shd w:val="clear" w:color="auto" w:fill="auto"/>
          </w:tcPr>
          <w:p w14:paraId="52F3F0C5" w14:textId="77777777" w:rsidR="00997E1B" w:rsidRPr="00DC7536" w:rsidRDefault="00997E1B" w:rsidP="00997E1B">
            <w:pPr>
              <w:rPr>
                <w:sz w:val="18"/>
                <w:szCs w:val="18"/>
                <w:lang w:val="en-US"/>
              </w:rPr>
            </w:pPr>
          </w:p>
        </w:tc>
      </w:tr>
      <w:tr w:rsidR="000B54AF" w:rsidRPr="00DC7536" w14:paraId="7E4F611C" w14:textId="77777777" w:rsidTr="004A1306">
        <w:tc>
          <w:tcPr>
            <w:tcW w:w="398" w:type="pct"/>
            <w:shd w:val="clear" w:color="auto" w:fill="auto"/>
          </w:tcPr>
          <w:p w14:paraId="616B0285" w14:textId="77777777" w:rsidR="000B54AF" w:rsidRPr="00DC7536" w:rsidRDefault="000B54AF" w:rsidP="000B54AF">
            <w:pPr>
              <w:rPr>
                <w:sz w:val="18"/>
                <w:szCs w:val="18"/>
                <w:lang w:val="en-US"/>
              </w:rPr>
            </w:pPr>
          </w:p>
        </w:tc>
        <w:tc>
          <w:tcPr>
            <w:tcW w:w="374" w:type="pct"/>
            <w:shd w:val="clear" w:color="auto" w:fill="auto"/>
          </w:tcPr>
          <w:p w14:paraId="614C8FDE" w14:textId="77777777" w:rsidR="000B54AF" w:rsidRPr="00DC7536" w:rsidRDefault="000B54AF" w:rsidP="000B54AF">
            <w:pPr>
              <w:rPr>
                <w:sz w:val="18"/>
                <w:szCs w:val="18"/>
                <w:lang w:val="en-US"/>
              </w:rPr>
            </w:pPr>
          </w:p>
        </w:tc>
        <w:tc>
          <w:tcPr>
            <w:tcW w:w="516" w:type="pct"/>
            <w:shd w:val="clear" w:color="auto" w:fill="auto"/>
          </w:tcPr>
          <w:p w14:paraId="51381289" w14:textId="37C67674" w:rsidR="000B54AF" w:rsidRPr="00DC7536" w:rsidRDefault="00567EAE" w:rsidP="000B54AF">
            <w:pPr>
              <w:rPr>
                <w:szCs w:val="20"/>
                <w:lang w:val="en-US"/>
              </w:rPr>
            </w:pPr>
            <w:sdt>
              <w:sdtPr>
                <w:rPr>
                  <w:szCs w:val="20"/>
                  <w:lang w:val="en-US"/>
                </w:rPr>
                <w:alias w:val="Occupancy Type"/>
                <w:tag w:val="Occupancy Type"/>
                <w:id w:val="-435286738"/>
                <w:placeholder>
                  <w:docPart w:val="A6DFF31718634F5283D8A03ED67A9A60"/>
                </w:placeholder>
                <w:showingPlcHdr/>
                <w:dropDownList>
                  <w:listItem w:displayText="Retail" w:value="Retail"/>
                  <w:listItem w:displayText="Office" w:value="Office"/>
                  <w:listItem w:displayText="School" w:value="School"/>
                  <w:listItem w:displayText="Hospital/Clinic" w:value="Hospital/Clinic"/>
                  <w:listItem w:displayText="Sports Centre" w:value="Sports Centre"/>
                  <w:listItem w:displayText="Fire/Police Station" w:value="Fire/Police Station"/>
                  <w:listItem w:displayText="Hotel" w:value="Hotel"/>
                  <w:listItem w:displayText="Railway" w:value="Railway"/>
                  <w:listItem w:displayText="Others (Please Specify):" w:value="Others "/>
                </w:dropDownList>
              </w:sdtPr>
              <w:sdtEndPr/>
              <w:sdtContent>
                <w:r w:rsidR="000B54AF" w:rsidRPr="00DC7536">
                  <w:rPr>
                    <w:rStyle w:val="affff4"/>
                  </w:rPr>
                  <w:t>Choose an item.</w:t>
                </w:r>
              </w:sdtContent>
            </w:sdt>
          </w:p>
        </w:tc>
        <w:tc>
          <w:tcPr>
            <w:tcW w:w="371" w:type="pct"/>
            <w:shd w:val="clear" w:color="auto" w:fill="auto"/>
          </w:tcPr>
          <w:p w14:paraId="6F2BF845" w14:textId="77777777" w:rsidR="000B54AF" w:rsidRPr="00DC7536" w:rsidRDefault="000B54AF" w:rsidP="000B54AF">
            <w:pPr>
              <w:rPr>
                <w:sz w:val="18"/>
                <w:szCs w:val="18"/>
                <w:lang w:val="en-US"/>
              </w:rPr>
            </w:pPr>
          </w:p>
        </w:tc>
        <w:tc>
          <w:tcPr>
            <w:tcW w:w="371" w:type="pct"/>
            <w:shd w:val="clear" w:color="auto" w:fill="auto"/>
          </w:tcPr>
          <w:p w14:paraId="04E05B7E" w14:textId="77777777" w:rsidR="000B54AF" w:rsidRPr="00DC7536" w:rsidRDefault="000B54AF" w:rsidP="000B54AF">
            <w:pPr>
              <w:rPr>
                <w:sz w:val="18"/>
                <w:szCs w:val="18"/>
                <w:lang w:val="en-US"/>
              </w:rPr>
            </w:pPr>
          </w:p>
        </w:tc>
        <w:tc>
          <w:tcPr>
            <w:tcW w:w="371" w:type="pct"/>
            <w:shd w:val="clear" w:color="auto" w:fill="auto"/>
          </w:tcPr>
          <w:p w14:paraId="2E229DF5" w14:textId="77777777" w:rsidR="000B54AF" w:rsidRPr="00DC7536" w:rsidRDefault="000B54AF" w:rsidP="000B54AF">
            <w:pPr>
              <w:rPr>
                <w:sz w:val="18"/>
                <w:szCs w:val="18"/>
                <w:lang w:val="en-US"/>
              </w:rPr>
            </w:pPr>
          </w:p>
        </w:tc>
        <w:tc>
          <w:tcPr>
            <w:tcW w:w="371" w:type="pct"/>
            <w:shd w:val="clear" w:color="auto" w:fill="auto"/>
          </w:tcPr>
          <w:p w14:paraId="011287CA" w14:textId="77777777" w:rsidR="000B54AF" w:rsidRPr="00DC7536" w:rsidRDefault="000B54AF" w:rsidP="000B54AF">
            <w:pPr>
              <w:rPr>
                <w:sz w:val="18"/>
                <w:szCs w:val="18"/>
                <w:lang w:val="en-US"/>
              </w:rPr>
            </w:pPr>
          </w:p>
        </w:tc>
        <w:tc>
          <w:tcPr>
            <w:tcW w:w="371" w:type="pct"/>
            <w:shd w:val="clear" w:color="auto" w:fill="auto"/>
          </w:tcPr>
          <w:p w14:paraId="3EF0044F" w14:textId="77777777" w:rsidR="000B54AF" w:rsidRPr="00DC7536" w:rsidRDefault="000B54AF" w:rsidP="000B54AF">
            <w:pPr>
              <w:rPr>
                <w:sz w:val="18"/>
                <w:szCs w:val="18"/>
                <w:lang w:val="en-US"/>
              </w:rPr>
            </w:pPr>
          </w:p>
        </w:tc>
        <w:tc>
          <w:tcPr>
            <w:tcW w:w="371" w:type="pct"/>
            <w:shd w:val="clear" w:color="auto" w:fill="auto"/>
          </w:tcPr>
          <w:p w14:paraId="18E21FD2" w14:textId="77777777" w:rsidR="000B54AF" w:rsidRPr="00DC7536" w:rsidRDefault="000B54AF" w:rsidP="000B54AF">
            <w:pPr>
              <w:rPr>
                <w:sz w:val="18"/>
                <w:szCs w:val="18"/>
                <w:lang w:val="en-US"/>
              </w:rPr>
            </w:pPr>
          </w:p>
        </w:tc>
        <w:tc>
          <w:tcPr>
            <w:tcW w:w="371" w:type="pct"/>
            <w:shd w:val="clear" w:color="auto" w:fill="auto"/>
          </w:tcPr>
          <w:p w14:paraId="35EB876B" w14:textId="77777777" w:rsidR="000B54AF" w:rsidRPr="00DC7536" w:rsidRDefault="000B54AF" w:rsidP="000B54AF">
            <w:pPr>
              <w:rPr>
                <w:sz w:val="18"/>
                <w:szCs w:val="18"/>
                <w:lang w:val="en-US"/>
              </w:rPr>
            </w:pPr>
          </w:p>
        </w:tc>
        <w:tc>
          <w:tcPr>
            <w:tcW w:w="371" w:type="pct"/>
            <w:shd w:val="clear" w:color="auto" w:fill="auto"/>
          </w:tcPr>
          <w:p w14:paraId="27B6DC54" w14:textId="77777777" w:rsidR="000B54AF" w:rsidRPr="00DC7536" w:rsidRDefault="000B54AF" w:rsidP="000B54AF">
            <w:pPr>
              <w:rPr>
                <w:sz w:val="18"/>
                <w:szCs w:val="18"/>
                <w:lang w:val="en-US"/>
              </w:rPr>
            </w:pPr>
          </w:p>
        </w:tc>
        <w:tc>
          <w:tcPr>
            <w:tcW w:w="371" w:type="pct"/>
            <w:shd w:val="clear" w:color="auto" w:fill="auto"/>
          </w:tcPr>
          <w:p w14:paraId="2D2F4ECB" w14:textId="77777777" w:rsidR="000B54AF" w:rsidRPr="00DC7536" w:rsidRDefault="000B54AF" w:rsidP="000B54AF">
            <w:pPr>
              <w:rPr>
                <w:sz w:val="18"/>
                <w:szCs w:val="18"/>
                <w:lang w:val="en-US"/>
              </w:rPr>
            </w:pPr>
          </w:p>
        </w:tc>
        <w:tc>
          <w:tcPr>
            <w:tcW w:w="373" w:type="pct"/>
            <w:shd w:val="clear" w:color="auto" w:fill="auto"/>
          </w:tcPr>
          <w:p w14:paraId="0AEE9824" w14:textId="77777777" w:rsidR="000B54AF" w:rsidRPr="00DC7536" w:rsidRDefault="000B54AF" w:rsidP="000B54AF">
            <w:pPr>
              <w:rPr>
                <w:sz w:val="18"/>
                <w:szCs w:val="18"/>
                <w:lang w:val="en-US"/>
              </w:rPr>
            </w:pPr>
          </w:p>
        </w:tc>
      </w:tr>
    </w:tbl>
    <w:p w14:paraId="288AB933" w14:textId="1F502ED8" w:rsidR="00DA3415" w:rsidRPr="00DC7536" w:rsidRDefault="00DA3415" w:rsidP="00DA3415">
      <w:pPr>
        <w:spacing w:after="0"/>
        <w:rPr>
          <w:rFonts w:eastAsia="新細明體"/>
          <w:lang w:val="en-US" w:eastAsia="zh-TW"/>
        </w:rPr>
        <w:sectPr w:rsidR="00DA3415" w:rsidRPr="00DC7536" w:rsidSect="00A45343">
          <w:pgSz w:w="16838" w:h="11906" w:orient="landscape" w:code="9"/>
          <w:pgMar w:top="1440" w:right="1440" w:bottom="1440" w:left="1440" w:header="850" w:footer="850" w:gutter="0"/>
          <w:cols w:space="708"/>
          <w:docGrid w:linePitch="360"/>
        </w:sectPr>
      </w:pPr>
    </w:p>
    <w:tbl>
      <w:tblPr>
        <w:tblStyle w:val="afffff4"/>
        <w:tblpPr w:leftFromText="180" w:rightFromText="180" w:vertAnchor="text" w:horzAnchor="margin" w:tblpY="-502"/>
        <w:tblW w:w="5000" w:type="pct"/>
        <w:tblLook w:val="04A0" w:firstRow="1" w:lastRow="0" w:firstColumn="1" w:lastColumn="0" w:noHBand="0" w:noVBand="1"/>
      </w:tblPr>
      <w:tblGrid>
        <w:gridCol w:w="715"/>
        <w:gridCol w:w="1799"/>
        <w:gridCol w:w="1800"/>
        <w:gridCol w:w="810"/>
        <w:gridCol w:w="1800"/>
        <w:gridCol w:w="2092"/>
      </w:tblGrid>
      <w:tr w:rsidR="005A47AD" w:rsidRPr="00DC7536" w14:paraId="6CD1B378" w14:textId="77777777" w:rsidTr="005A47AD">
        <w:tc>
          <w:tcPr>
            <w:tcW w:w="5000" w:type="pct"/>
            <w:gridSpan w:val="6"/>
          </w:tcPr>
          <w:p w14:paraId="55F9D79E" w14:textId="77777777" w:rsidR="005A47AD" w:rsidRPr="00DC7536" w:rsidRDefault="005A47AD" w:rsidP="005A47AD">
            <w:pPr>
              <w:rPr>
                <w:b/>
                <w:bCs/>
                <w:sz w:val="20"/>
                <w:szCs w:val="20"/>
                <w:lang w:val="en-US"/>
              </w:rPr>
            </w:pPr>
            <w:r w:rsidRPr="00DC7536">
              <w:rPr>
                <w:b/>
                <w:bCs/>
                <w:sz w:val="20"/>
                <w:szCs w:val="20"/>
                <w:lang w:val="en-US"/>
              </w:rPr>
              <w:lastRenderedPageBreak/>
              <w:t xml:space="preserve">Part B: </w:t>
            </w:r>
            <w:r w:rsidRPr="00DC7536">
              <w:rPr>
                <w:rFonts w:eastAsia="新細明體"/>
                <w:b/>
                <w:bCs/>
                <w:sz w:val="20"/>
                <w:szCs w:val="20"/>
                <w:lang w:val="en-US" w:eastAsia="zh-TW"/>
              </w:rPr>
              <w:t>Project Data</w:t>
            </w:r>
            <w:r w:rsidRPr="00DC7536">
              <w:rPr>
                <w:rFonts w:eastAsia="新細明體" w:hint="eastAsia"/>
                <w:b/>
                <w:bCs/>
                <w:sz w:val="20"/>
                <w:szCs w:val="20"/>
                <w:lang w:val="en-US" w:eastAsia="zh-TW"/>
              </w:rPr>
              <w:t xml:space="preserve"> </w:t>
            </w:r>
          </w:p>
        </w:tc>
      </w:tr>
      <w:tr w:rsidR="005A47AD" w:rsidRPr="00DC7536" w14:paraId="5AFA1A9F" w14:textId="77777777" w:rsidTr="005A47AD">
        <w:tc>
          <w:tcPr>
            <w:tcW w:w="5000" w:type="pct"/>
            <w:gridSpan w:val="6"/>
          </w:tcPr>
          <w:p w14:paraId="43DEF216" w14:textId="2F7B269A" w:rsidR="005A47AD" w:rsidRPr="00DC7536" w:rsidRDefault="005A47AD" w:rsidP="005A47AD">
            <w:pPr>
              <w:rPr>
                <w:lang w:val="en-US"/>
              </w:rPr>
            </w:pPr>
            <w:r w:rsidRPr="00DC7536">
              <w:rPr>
                <w:sz w:val="20"/>
                <w:szCs w:val="20"/>
                <w:lang w:val="en-US"/>
              </w:rPr>
              <w:t>B</w:t>
            </w:r>
            <w:r w:rsidR="00083FC7" w:rsidRPr="00DC7536">
              <w:rPr>
                <w:sz w:val="20"/>
                <w:szCs w:val="20"/>
                <w:lang w:val="en-US"/>
              </w:rPr>
              <w:t>2</w:t>
            </w:r>
            <w:r w:rsidRPr="00DC7536">
              <w:rPr>
                <w:sz w:val="20"/>
                <w:szCs w:val="20"/>
                <w:lang w:val="en-US"/>
              </w:rPr>
              <w:t>. Substation Builder’s Work</w:t>
            </w:r>
          </w:p>
        </w:tc>
      </w:tr>
      <w:tr w:rsidR="00785F80" w:rsidRPr="00DC7536" w14:paraId="4BC8ABB9" w14:textId="77777777" w:rsidTr="004A1306">
        <w:tc>
          <w:tcPr>
            <w:tcW w:w="397" w:type="pct"/>
          </w:tcPr>
          <w:p w14:paraId="47DC1D6D" w14:textId="54E66794" w:rsidR="00785F80" w:rsidRPr="00DC7536" w:rsidRDefault="00785F80" w:rsidP="005A47AD">
            <w:pPr>
              <w:rPr>
                <w:sz w:val="20"/>
                <w:szCs w:val="20"/>
                <w:lang w:val="en-US"/>
              </w:rPr>
            </w:pPr>
            <w:r w:rsidRPr="00DC7536">
              <w:rPr>
                <w:sz w:val="20"/>
                <w:szCs w:val="20"/>
                <w:lang w:val="en-US"/>
              </w:rPr>
              <w:t>B2.1</w:t>
            </w:r>
          </w:p>
        </w:tc>
        <w:tc>
          <w:tcPr>
            <w:tcW w:w="998" w:type="pct"/>
          </w:tcPr>
          <w:p w14:paraId="4504F662" w14:textId="77777777" w:rsidR="00785F80" w:rsidRPr="00DC7536" w:rsidRDefault="00785F80" w:rsidP="005A47AD">
            <w:pPr>
              <w:rPr>
                <w:sz w:val="20"/>
                <w:szCs w:val="20"/>
                <w:lang w:val="en-US"/>
              </w:rPr>
            </w:pPr>
            <w:r w:rsidRPr="00DC7536">
              <w:rPr>
                <w:sz w:val="20"/>
                <w:szCs w:val="20"/>
                <w:lang w:val="en-US"/>
              </w:rPr>
              <w:t xml:space="preserve">Floor level of substation </w:t>
            </w:r>
          </w:p>
          <w:p w14:paraId="7EDA7574" w14:textId="6A6CE258" w:rsidR="00785F80" w:rsidRPr="00DC7536" w:rsidRDefault="00785F80" w:rsidP="005A47AD">
            <w:pPr>
              <w:rPr>
                <w:sz w:val="20"/>
                <w:szCs w:val="20"/>
                <w:lang w:val="en-US"/>
              </w:rPr>
            </w:pPr>
            <w:r w:rsidRPr="00DC7536">
              <w:rPr>
                <w:i/>
                <w:iCs/>
                <w:sz w:val="20"/>
                <w:szCs w:val="20"/>
                <w:lang w:val="en-US"/>
              </w:rPr>
              <w:t>TG 5.3.2.3</w:t>
            </w:r>
          </w:p>
        </w:tc>
        <w:tc>
          <w:tcPr>
            <w:tcW w:w="998" w:type="pct"/>
            <w:shd w:val="clear" w:color="auto" w:fill="auto"/>
          </w:tcPr>
          <w:p w14:paraId="5CEA0FF5" w14:textId="12E2DB0B" w:rsidR="00785F80" w:rsidRPr="00DC7536" w:rsidRDefault="00785F80" w:rsidP="005A47AD">
            <w:pPr>
              <w:rPr>
                <w:i/>
                <w:iCs/>
                <w:sz w:val="20"/>
                <w:szCs w:val="20"/>
                <w:lang w:val="en-US"/>
              </w:rPr>
            </w:pPr>
          </w:p>
        </w:tc>
        <w:tc>
          <w:tcPr>
            <w:tcW w:w="449" w:type="pct"/>
            <w:shd w:val="clear" w:color="auto" w:fill="auto"/>
          </w:tcPr>
          <w:p w14:paraId="768283B0" w14:textId="7EA4559D" w:rsidR="00785F80" w:rsidRPr="00DC7536" w:rsidRDefault="00F4774B" w:rsidP="005A47AD">
            <w:pPr>
              <w:rPr>
                <w:sz w:val="20"/>
                <w:szCs w:val="20"/>
                <w:lang w:val="en-US"/>
              </w:rPr>
            </w:pPr>
            <w:r w:rsidRPr="00DC7536">
              <w:rPr>
                <w:sz w:val="20"/>
                <w:szCs w:val="20"/>
                <w:lang w:val="en-US"/>
              </w:rPr>
              <w:t>B2.2</w:t>
            </w:r>
          </w:p>
        </w:tc>
        <w:tc>
          <w:tcPr>
            <w:tcW w:w="998" w:type="pct"/>
            <w:shd w:val="clear" w:color="auto" w:fill="auto"/>
          </w:tcPr>
          <w:p w14:paraId="0802E60F" w14:textId="4CF0629B" w:rsidR="00785F80" w:rsidRPr="00DC7536" w:rsidRDefault="00F4774B" w:rsidP="005A47AD">
            <w:pPr>
              <w:rPr>
                <w:sz w:val="20"/>
                <w:szCs w:val="20"/>
                <w:lang w:val="en-US"/>
              </w:rPr>
            </w:pPr>
            <w:r w:rsidRPr="00DC7536">
              <w:rPr>
                <w:sz w:val="20"/>
                <w:szCs w:val="20"/>
                <w:lang w:val="en-US"/>
              </w:rPr>
              <w:t>Finished Floor Level of Substation</w:t>
            </w:r>
          </w:p>
        </w:tc>
        <w:tc>
          <w:tcPr>
            <w:tcW w:w="1160" w:type="pct"/>
            <w:shd w:val="clear" w:color="auto" w:fill="auto"/>
          </w:tcPr>
          <w:p w14:paraId="4263351D" w14:textId="77777777" w:rsidR="00F4774B" w:rsidRPr="00DC7536" w:rsidRDefault="00F4774B" w:rsidP="00F4774B">
            <w:pPr>
              <w:jc w:val="right"/>
              <w:rPr>
                <w:sz w:val="20"/>
                <w:szCs w:val="20"/>
                <w:lang w:val="en-US"/>
              </w:rPr>
            </w:pPr>
          </w:p>
          <w:p w14:paraId="1A7313BB" w14:textId="45D2C883" w:rsidR="00785F80" w:rsidRPr="00DC7536" w:rsidRDefault="00F4774B" w:rsidP="00F4774B">
            <w:pPr>
              <w:jc w:val="right"/>
              <w:rPr>
                <w:sz w:val="20"/>
                <w:szCs w:val="20"/>
                <w:lang w:val="en-US"/>
              </w:rPr>
            </w:pPr>
            <w:proofErr w:type="spellStart"/>
            <w:r w:rsidRPr="00DC7536">
              <w:rPr>
                <w:sz w:val="20"/>
                <w:szCs w:val="20"/>
                <w:lang w:val="en-US"/>
              </w:rPr>
              <w:t>mPD</w:t>
            </w:r>
            <w:proofErr w:type="spellEnd"/>
          </w:p>
        </w:tc>
      </w:tr>
      <w:tr w:rsidR="00F4774B" w:rsidRPr="00DC7536" w14:paraId="38DCC9EF" w14:textId="77777777" w:rsidTr="004A1306">
        <w:tc>
          <w:tcPr>
            <w:tcW w:w="397" w:type="pct"/>
          </w:tcPr>
          <w:p w14:paraId="40950916" w14:textId="03A6E5BD" w:rsidR="00F4774B" w:rsidRPr="00DC7536" w:rsidRDefault="00F4774B" w:rsidP="005A47AD">
            <w:pPr>
              <w:rPr>
                <w:sz w:val="20"/>
                <w:szCs w:val="20"/>
                <w:lang w:val="en-US"/>
              </w:rPr>
            </w:pPr>
            <w:r w:rsidRPr="00DC7536">
              <w:rPr>
                <w:sz w:val="20"/>
                <w:szCs w:val="20"/>
                <w:lang w:val="en-US"/>
              </w:rPr>
              <w:t>B2.3</w:t>
            </w:r>
          </w:p>
        </w:tc>
        <w:tc>
          <w:tcPr>
            <w:tcW w:w="998" w:type="pct"/>
          </w:tcPr>
          <w:p w14:paraId="772A8603" w14:textId="77777777" w:rsidR="00F4774B" w:rsidRPr="00DC7536" w:rsidRDefault="00F4774B" w:rsidP="005A47AD">
            <w:pPr>
              <w:rPr>
                <w:sz w:val="20"/>
                <w:szCs w:val="20"/>
                <w:lang w:val="en-US"/>
              </w:rPr>
            </w:pPr>
            <w:r w:rsidRPr="00DC7536">
              <w:rPr>
                <w:sz w:val="20"/>
                <w:szCs w:val="20"/>
                <w:lang w:val="en-US"/>
              </w:rPr>
              <w:t>Road Pavement Level</w:t>
            </w:r>
          </w:p>
        </w:tc>
        <w:tc>
          <w:tcPr>
            <w:tcW w:w="998" w:type="pct"/>
            <w:shd w:val="clear" w:color="auto" w:fill="auto"/>
          </w:tcPr>
          <w:p w14:paraId="308A59D3" w14:textId="488A27ED" w:rsidR="00F4774B" w:rsidRPr="00DC7536" w:rsidRDefault="00F4774B" w:rsidP="005A47AD">
            <w:pPr>
              <w:rPr>
                <w:sz w:val="20"/>
                <w:szCs w:val="20"/>
                <w:lang w:val="en-US"/>
              </w:rPr>
            </w:pPr>
          </w:p>
        </w:tc>
        <w:tc>
          <w:tcPr>
            <w:tcW w:w="449" w:type="pct"/>
            <w:shd w:val="clear" w:color="auto" w:fill="auto"/>
          </w:tcPr>
          <w:p w14:paraId="60981C1C" w14:textId="07CAA140" w:rsidR="00F4774B" w:rsidRPr="00DC7536" w:rsidRDefault="00F4774B" w:rsidP="00F4774B">
            <w:pPr>
              <w:rPr>
                <w:sz w:val="20"/>
                <w:szCs w:val="20"/>
                <w:lang w:val="en-US"/>
              </w:rPr>
            </w:pPr>
            <w:r w:rsidRPr="00DC7536">
              <w:rPr>
                <w:sz w:val="20"/>
                <w:szCs w:val="20"/>
                <w:lang w:val="en-US"/>
              </w:rPr>
              <w:t>B2.4</w:t>
            </w:r>
          </w:p>
        </w:tc>
        <w:tc>
          <w:tcPr>
            <w:tcW w:w="998" w:type="pct"/>
            <w:shd w:val="clear" w:color="auto" w:fill="auto"/>
          </w:tcPr>
          <w:p w14:paraId="467B47AC" w14:textId="4AE635AF" w:rsidR="00F4774B" w:rsidRPr="00DC7536" w:rsidRDefault="00F4774B" w:rsidP="00F4774B">
            <w:pPr>
              <w:rPr>
                <w:sz w:val="20"/>
                <w:szCs w:val="20"/>
                <w:lang w:val="en-US"/>
              </w:rPr>
            </w:pPr>
            <w:r w:rsidRPr="00DC7536">
              <w:rPr>
                <w:sz w:val="20"/>
                <w:szCs w:val="20"/>
                <w:lang w:val="en-US"/>
              </w:rPr>
              <w:t>Curb Height</w:t>
            </w:r>
          </w:p>
        </w:tc>
        <w:tc>
          <w:tcPr>
            <w:tcW w:w="1160" w:type="pct"/>
            <w:shd w:val="clear" w:color="auto" w:fill="auto"/>
          </w:tcPr>
          <w:p w14:paraId="46A4BC68" w14:textId="16E6D6D1" w:rsidR="00F4774B" w:rsidRPr="00DC7536" w:rsidRDefault="00F4774B" w:rsidP="005A47AD">
            <w:pPr>
              <w:jc w:val="right"/>
              <w:rPr>
                <w:sz w:val="20"/>
                <w:szCs w:val="20"/>
                <w:lang w:val="en-US"/>
              </w:rPr>
            </w:pPr>
            <w:r w:rsidRPr="00DC7536">
              <w:rPr>
                <w:sz w:val="20"/>
                <w:szCs w:val="20"/>
                <w:lang w:val="en-US"/>
              </w:rPr>
              <w:t>mm</w:t>
            </w:r>
          </w:p>
        </w:tc>
      </w:tr>
      <w:tr w:rsidR="005A47AD" w:rsidRPr="00DC7536" w14:paraId="51CF7E0B" w14:textId="77777777" w:rsidTr="004A1306">
        <w:tc>
          <w:tcPr>
            <w:tcW w:w="397" w:type="pct"/>
          </w:tcPr>
          <w:p w14:paraId="6729C4A2" w14:textId="1FC73AD7" w:rsidR="005A47AD" w:rsidRPr="00DC7536" w:rsidRDefault="005A47AD" w:rsidP="005A47AD">
            <w:pPr>
              <w:rPr>
                <w:sz w:val="20"/>
                <w:szCs w:val="20"/>
                <w:lang w:val="en-US"/>
              </w:rPr>
            </w:pPr>
            <w:r w:rsidRPr="00DC7536">
              <w:rPr>
                <w:sz w:val="20"/>
                <w:szCs w:val="20"/>
                <w:lang w:val="en-US"/>
              </w:rPr>
              <w:t>B</w:t>
            </w:r>
            <w:r w:rsidR="00083FC7" w:rsidRPr="00DC7536">
              <w:rPr>
                <w:sz w:val="20"/>
                <w:szCs w:val="20"/>
                <w:lang w:val="en-US"/>
              </w:rPr>
              <w:t>2</w:t>
            </w:r>
            <w:r w:rsidRPr="00DC7536">
              <w:rPr>
                <w:sz w:val="20"/>
                <w:szCs w:val="20"/>
                <w:lang w:val="en-US"/>
              </w:rPr>
              <w:t>.</w:t>
            </w:r>
            <w:r w:rsidR="0092000C" w:rsidRPr="00DC7536">
              <w:rPr>
                <w:sz w:val="20"/>
                <w:szCs w:val="20"/>
                <w:lang w:val="en-US"/>
              </w:rPr>
              <w:t>5</w:t>
            </w:r>
          </w:p>
        </w:tc>
        <w:tc>
          <w:tcPr>
            <w:tcW w:w="1996" w:type="pct"/>
            <w:gridSpan w:val="2"/>
            <w:shd w:val="clear" w:color="auto" w:fill="auto"/>
          </w:tcPr>
          <w:p w14:paraId="48696B18" w14:textId="77777777" w:rsidR="005A47AD" w:rsidRPr="00DC7536" w:rsidRDefault="005A47AD" w:rsidP="005A47AD">
            <w:pPr>
              <w:rPr>
                <w:sz w:val="20"/>
                <w:szCs w:val="20"/>
                <w:lang w:val="en-US"/>
              </w:rPr>
            </w:pPr>
            <w:r w:rsidRPr="00DC7536">
              <w:rPr>
                <w:sz w:val="20"/>
                <w:szCs w:val="20"/>
                <w:lang w:val="en-US"/>
              </w:rPr>
              <w:t>Structural Loading</w:t>
            </w:r>
          </w:p>
          <w:p w14:paraId="0F3E554F" w14:textId="77777777" w:rsidR="005A47AD" w:rsidRPr="00DC7536" w:rsidRDefault="005A47AD" w:rsidP="005A47AD">
            <w:pPr>
              <w:rPr>
                <w:sz w:val="20"/>
                <w:szCs w:val="20"/>
                <w:lang w:val="en-US"/>
              </w:rPr>
            </w:pPr>
          </w:p>
        </w:tc>
        <w:tc>
          <w:tcPr>
            <w:tcW w:w="2608" w:type="pct"/>
            <w:gridSpan w:val="3"/>
            <w:shd w:val="clear" w:color="auto" w:fill="auto"/>
          </w:tcPr>
          <w:p w14:paraId="655B6627" w14:textId="77777777" w:rsidR="005A47AD" w:rsidRPr="00DC7536" w:rsidRDefault="005A47AD" w:rsidP="005A47AD">
            <w:pPr>
              <w:rPr>
                <w:sz w:val="20"/>
                <w:szCs w:val="20"/>
                <w:lang w:val="en-US"/>
              </w:rPr>
            </w:pPr>
            <w:proofErr w:type="gramStart"/>
            <w:r w:rsidRPr="00DC7536">
              <w:rPr>
                <w:sz w:val="20"/>
                <w:szCs w:val="20"/>
                <w:lang w:val="en-US"/>
              </w:rPr>
              <w:t>Floor:_</w:t>
            </w:r>
            <w:proofErr w:type="gramEnd"/>
            <w:r w:rsidRPr="00DC7536">
              <w:rPr>
                <w:sz w:val="20"/>
                <w:szCs w:val="20"/>
                <w:lang w:val="en-US"/>
              </w:rPr>
              <w:t>______________</w:t>
            </w:r>
            <w:proofErr w:type="spellStart"/>
            <w:r w:rsidRPr="00DC7536">
              <w:rPr>
                <w:sz w:val="20"/>
                <w:szCs w:val="20"/>
                <w:lang w:val="en-US"/>
              </w:rPr>
              <w:t>kPA</w:t>
            </w:r>
            <w:proofErr w:type="spellEnd"/>
          </w:p>
          <w:p w14:paraId="7E6AD7AE" w14:textId="77777777" w:rsidR="005A47AD" w:rsidRPr="00DC7536" w:rsidRDefault="005A47AD" w:rsidP="005A47AD">
            <w:pPr>
              <w:rPr>
                <w:sz w:val="20"/>
                <w:szCs w:val="20"/>
                <w:lang w:val="en-US"/>
              </w:rPr>
            </w:pPr>
            <w:proofErr w:type="gramStart"/>
            <w:r w:rsidRPr="00DC7536">
              <w:rPr>
                <w:sz w:val="20"/>
                <w:szCs w:val="20"/>
                <w:lang w:val="en-US"/>
              </w:rPr>
              <w:t>Ceiling:_</w:t>
            </w:r>
            <w:proofErr w:type="gramEnd"/>
            <w:r w:rsidRPr="00DC7536">
              <w:rPr>
                <w:sz w:val="20"/>
                <w:szCs w:val="20"/>
                <w:lang w:val="en-US"/>
              </w:rPr>
              <w:t>_____________</w:t>
            </w:r>
            <w:proofErr w:type="spellStart"/>
            <w:r w:rsidRPr="00DC7536">
              <w:rPr>
                <w:sz w:val="20"/>
                <w:szCs w:val="20"/>
                <w:lang w:val="en-US"/>
              </w:rPr>
              <w:t>kPA</w:t>
            </w:r>
            <w:proofErr w:type="spellEnd"/>
          </w:p>
          <w:p w14:paraId="63E13588" w14:textId="77777777" w:rsidR="005A47AD" w:rsidRPr="00DC7536" w:rsidRDefault="005A47AD" w:rsidP="005A47AD">
            <w:pPr>
              <w:rPr>
                <w:sz w:val="20"/>
                <w:szCs w:val="20"/>
                <w:lang w:val="en-US"/>
              </w:rPr>
            </w:pPr>
            <w:proofErr w:type="gramStart"/>
            <w:r w:rsidRPr="00DC7536">
              <w:rPr>
                <w:sz w:val="20"/>
                <w:szCs w:val="20"/>
                <w:lang w:val="en-US"/>
              </w:rPr>
              <w:t>Wall:_</w:t>
            </w:r>
            <w:proofErr w:type="gramEnd"/>
            <w:r w:rsidRPr="00DC7536">
              <w:rPr>
                <w:sz w:val="20"/>
                <w:szCs w:val="20"/>
                <w:lang w:val="en-US"/>
              </w:rPr>
              <w:t>______________</w:t>
            </w:r>
            <w:proofErr w:type="spellStart"/>
            <w:r w:rsidRPr="00DC7536">
              <w:rPr>
                <w:sz w:val="20"/>
                <w:szCs w:val="20"/>
                <w:lang w:val="en-US"/>
              </w:rPr>
              <w:t>kPA</w:t>
            </w:r>
            <w:proofErr w:type="spellEnd"/>
          </w:p>
        </w:tc>
      </w:tr>
      <w:tr w:rsidR="005A47AD" w:rsidRPr="00DC7536" w14:paraId="161B0014" w14:textId="77777777" w:rsidTr="004A1306">
        <w:tc>
          <w:tcPr>
            <w:tcW w:w="397" w:type="pct"/>
          </w:tcPr>
          <w:p w14:paraId="20234B75" w14:textId="771BD1B3" w:rsidR="005A47AD" w:rsidRPr="00DC7536" w:rsidRDefault="005A47AD" w:rsidP="005A47AD">
            <w:pPr>
              <w:rPr>
                <w:sz w:val="20"/>
                <w:szCs w:val="20"/>
                <w:lang w:val="en-US"/>
              </w:rPr>
            </w:pPr>
            <w:r w:rsidRPr="00DC7536">
              <w:rPr>
                <w:sz w:val="20"/>
                <w:szCs w:val="20"/>
                <w:lang w:val="en-US"/>
              </w:rPr>
              <w:t>B</w:t>
            </w:r>
            <w:r w:rsidR="00083FC7" w:rsidRPr="00DC7536">
              <w:rPr>
                <w:sz w:val="20"/>
                <w:szCs w:val="20"/>
                <w:lang w:val="en-US"/>
              </w:rPr>
              <w:t>2</w:t>
            </w:r>
            <w:r w:rsidRPr="00DC7536">
              <w:rPr>
                <w:sz w:val="20"/>
                <w:szCs w:val="20"/>
                <w:lang w:val="en-US"/>
              </w:rPr>
              <w:t>.</w:t>
            </w:r>
            <w:r w:rsidR="0092000C" w:rsidRPr="00DC7536">
              <w:rPr>
                <w:sz w:val="20"/>
                <w:szCs w:val="20"/>
                <w:lang w:val="en-US"/>
              </w:rPr>
              <w:t>6</w:t>
            </w:r>
          </w:p>
        </w:tc>
        <w:tc>
          <w:tcPr>
            <w:tcW w:w="1996" w:type="pct"/>
            <w:gridSpan w:val="2"/>
            <w:shd w:val="clear" w:color="auto" w:fill="auto"/>
          </w:tcPr>
          <w:p w14:paraId="336065B3" w14:textId="0AEC8A96" w:rsidR="005A47AD" w:rsidRPr="00DC7536" w:rsidRDefault="005A47AD" w:rsidP="005A47AD">
            <w:pPr>
              <w:rPr>
                <w:sz w:val="20"/>
                <w:szCs w:val="20"/>
                <w:lang w:val="en-US"/>
              </w:rPr>
            </w:pPr>
            <w:r w:rsidRPr="00DC7536">
              <w:rPr>
                <w:sz w:val="20"/>
                <w:szCs w:val="20"/>
                <w:lang w:val="en-US"/>
              </w:rPr>
              <w:t>Anti-flooding Measures</w:t>
            </w:r>
            <w:r w:rsidR="005362E6" w:rsidRPr="00DC7536">
              <w:rPr>
                <w:sz w:val="20"/>
                <w:szCs w:val="20"/>
                <w:lang w:val="en-US"/>
              </w:rPr>
              <w:br/>
            </w:r>
            <w:r w:rsidRPr="00DC7536">
              <w:rPr>
                <w:i/>
                <w:iCs/>
                <w:sz w:val="20"/>
                <w:szCs w:val="20"/>
                <w:lang w:val="en-US"/>
              </w:rPr>
              <w:t>TG 5.3.1.4</w:t>
            </w:r>
            <w:r w:rsidR="001D3F0B" w:rsidRPr="00DC7536">
              <w:rPr>
                <w:i/>
                <w:iCs/>
                <w:sz w:val="20"/>
                <w:szCs w:val="20"/>
                <w:lang w:val="en-US"/>
              </w:rPr>
              <w:t xml:space="preserve"> &amp; </w:t>
            </w:r>
            <w:r w:rsidRPr="00DC7536">
              <w:rPr>
                <w:i/>
                <w:iCs/>
                <w:sz w:val="20"/>
                <w:szCs w:val="20"/>
                <w:lang w:val="en-US"/>
              </w:rPr>
              <w:t>5.5.3.5</w:t>
            </w:r>
          </w:p>
          <w:p w14:paraId="142A47FE" w14:textId="77777777" w:rsidR="005A47AD" w:rsidRPr="00DC7536" w:rsidRDefault="005A47AD" w:rsidP="005A47AD">
            <w:pPr>
              <w:rPr>
                <w:sz w:val="20"/>
                <w:szCs w:val="20"/>
                <w:lang w:val="en-US"/>
              </w:rPr>
            </w:pPr>
          </w:p>
        </w:tc>
        <w:tc>
          <w:tcPr>
            <w:tcW w:w="2608" w:type="pct"/>
            <w:gridSpan w:val="3"/>
            <w:shd w:val="clear" w:color="auto" w:fill="auto"/>
          </w:tcPr>
          <w:p w14:paraId="35188516" w14:textId="19E9212A" w:rsidR="005A47AD" w:rsidRPr="00DC7536" w:rsidRDefault="00DB5567" w:rsidP="00DB5567">
            <w:pPr>
              <w:rPr>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w:t>
            </w:r>
            <w:r w:rsidRPr="00DC7536">
              <w:rPr>
                <w:sz w:val="20"/>
                <w:szCs w:val="20"/>
                <w:lang w:val="en-US"/>
              </w:rPr>
              <w:t xml:space="preserve"> as appropriate </w:t>
            </w:r>
            <w:r w:rsidR="005A47AD" w:rsidRPr="00DC7536">
              <w:rPr>
                <w:sz w:val="20"/>
                <w:szCs w:val="20"/>
                <w:lang w:val="en-US"/>
              </w:rPr>
              <w:t>(can be more than 1)</w:t>
            </w:r>
            <w:r w:rsidRPr="00DC7536">
              <w:rPr>
                <w:sz w:val="20"/>
                <w:szCs w:val="20"/>
                <w:lang w:val="en-US"/>
              </w:rPr>
              <w:t>:</w:t>
            </w:r>
          </w:p>
          <w:p w14:paraId="08B65E1C" w14:textId="77777777" w:rsidR="005A47AD" w:rsidRPr="00DC7536" w:rsidRDefault="00567EAE" w:rsidP="005A47AD">
            <w:pPr>
              <w:rPr>
                <w:rFonts w:cstheme="minorHAnsi"/>
                <w:sz w:val="20"/>
                <w:szCs w:val="20"/>
                <w:lang w:val="en-US"/>
              </w:rPr>
            </w:pPr>
            <w:sdt>
              <w:sdtPr>
                <w:rPr>
                  <w:rFonts w:cstheme="minorHAnsi"/>
                  <w:sz w:val="20"/>
                  <w:szCs w:val="20"/>
                  <w:lang w:val="en-US"/>
                </w:rPr>
                <w:id w:val="-919789108"/>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Elevated Platform</w:t>
            </w:r>
          </w:p>
          <w:p w14:paraId="574505BA" w14:textId="77777777" w:rsidR="005A47AD" w:rsidRPr="00DC7536" w:rsidRDefault="00567EAE" w:rsidP="005A47AD">
            <w:pPr>
              <w:rPr>
                <w:rFonts w:cstheme="minorHAnsi"/>
                <w:sz w:val="20"/>
                <w:szCs w:val="20"/>
                <w:lang w:val="en-US"/>
              </w:rPr>
            </w:pPr>
            <w:sdt>
              <w:sdtPr>
                <w:rPr>
                  <w:rFonts w:cstheme="minorHAnsi"/>
                  <w:sz w:val="20"/>
                  <w:szCs w:val="20"/>
                  <w:lang w:val="en-US"/>
                </w:rPr>
                <w:id w:val="-140812739"/>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Flood Barrier at each entrance</w:t>
            </w:r>
          </w:p>
          <w:p w14:paraId="0DF99B32" w14:textId="77777777" w:rsidR="005A47AD" w:rsidRPr="00DC7536" w:rsidRDefault="00567EAE" w:rsidP="005A47AD">
            <w:pPr>
              <w:rPr>
                <w:rFonts w:cstheme="minorHAnsi"/>
                <w:sz w:val="20"/>
                <w:szCs w:val="20"/>
                <w:lang w:val="en-US"/>
              </w:rPr>
            </w:pPr>
            <w:sdt>
              <w:sdtPr>
                <w:rPr>
                  <w:rFonts w:cstheme="minorHAnsi"/>
                  <w:sz w:val="20"/>
                  <w:szCs w:val="20"/>
                  <w:lang w:val="en-US"/>
                </w:rPr>
                <w:id w:val="-425268014"/>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At least 150mm curb at each entrance</w:t>
            </w:r>
          </w:p>
          <w:p w14:paraId="3BC392D9" w14:textId="77777777" w:rsidR="005A47AD" w:rsidRPr="00DC7536" w:rsidRDefault="00567EAE" w:rsidP="005A47AD">
            <w:pPr>
              <w:rPr>
                <w:rFonts w:cstheme="minorHAnsi"/>
                <w:sz w:val="20"/>
                <w:szCs w:val="20"/>
                <w:lang w:val="en-US"/>
              </w:rPr>
            </w:pPr>
            <w:sdt>
              <w:sdtPr>
                <w:rPr>
                  <w:rFonts w:cstheme="minorHAnsi"/>
                  <w:sz w:val="20"/>
                  <w:szCs w:val="20"/>
                  <w:lang w:val="en-US"/>
                </w:rPr>
                <w:id w:val="218333247"/>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At least 100mm concrete plinth for HX and MIMEP modules</w:t>
            </w:r>
          </w:p>
          <w:p w14:paraId="58E565D3" w14:textId="77777777" w:rsidR="005A47AD" w:rsidRPr="00DC7536" w:rsidRDefault="00567EAE" w:rsidP="005A47AD">
            <w:pPr>
              <w:rPr>
                <w:rFonts w:cstheme="minorHAnsi"/>
                <w:sz w:val="20"/>
                <w:szCs w:val="20"/>
                <w:lang w:val="en-US"/>
              </w:rPr>
            </w:pPr>
            <w:sdt>
              <w:sdtPr>
                <w:rPr>
                  <w:rFonts w:cstheme="minorHAnsi"/>
                  <w:sz w:val="20"/>
                  <w:szCs w:val="20"/>
                  <w:lang w:val="en-US"/>
                </w:rPr>
                <w:id w:val="-1430345959"/>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Additional water leakage sensor at each entrance</w:t>
            </w:r>
          </w:p>
          <w:p w14:paraId="73802511" w14:textId="59F20007" w:rsidR="005A47AD" w:rsidRPr="00DC7536" w:rsidRDefault="00567EAE" w:rsidP="005A47AD">
            <w:pPr>
              <w:rPr>
                <w:rFonts w:cstheme="minorHAnsi"/>
                <w:sz w:val="20"/>
                <w:szCs w:val="20"/>
                <w:lang w:val="en-US"/>
              </w:rPr>
            </w:pPr>
            <w:sdt>
              <w:sdtPr>
                <w:rPr>
                  <w:rFonts w:cstheme="minorHAnsi"/>
                  <w:sz w:val="20"/>
                  <w:szCs w:val="20"/>
                  <w:lang w:val="en-US"/>
                </w:rPr>
                <w:id w:val="1200054016"/>
                <w14:checkbox>
                  <w14:checked w14:val="0"/>
                  <w14:checkedState w14:val="2612" w14:font="MS Gothic"/>
                  <w14:uncheckedState w14:val="2610" w14:font="MS Gothic"/>
                </w14:checkbox>
              </w:sdtPr>
              <w:sdtEndPr/>
              <w:sdtContent>
                <w:r w:rsidR="005A47AD" w:rsidRPr="00DC7536">
                  <w:rPr>
                    <w:rFonts w:ascii="MS Gothic" w:eastAsia="MS Gothic" w:hAnsi="MS Gothic" w:cstheme="minorHAnsi" w:hint="eastAsia"/>
                    <w:sz w:val="20"/>
                    <w:szCs w:val="20"/>
                    <w:lang w:val="en-US"/>
                  </w:rPr>
                  <w:t>☐</w:t>
                </w:r>
              </w:sdtContent>
            </w:sdt>
            <w:r w:rsidR="005A47AD" w:rsidRPr="00DC7536">
              <w:rPr>
                <w:rFonts w:cstheme="minorHAnsi"/>
                <w:sz w:val="20"/>
                <w:szCs w:val="20"/>
                <w:lang w:val="en-US"/>
              </w:rPr>
              <w:t xml:space="preserve"> Others (please </w:t>
            </w:r>
            <w:proofErr w:type="gramStart"/>
            <w:r w:rsidR="005A47AD" w:rsidRPr="00DC7536">
              <w:rPr>
                <w:rFonts w:cstheme="minorHAnsi"/>
                <w:sz w:val="20"/>
                <w:szCs w:val="20"/>
                <w:lang w:val="en-US"/>
              </w:rPr>
              <w:t>specify</w:t>
            </w:r>
            <w:r w:rsidR="00DB5567" w:rsidRPr="00DC7536">
              <w:rPr>
                <w:rFonts w:cstheme="minorHAnsi"/>
                <w:sz w:val="20"/>
                <w:szCs w:val="20"/>
                <w:lang w:val="en-US"/>
              </w:rPr>
              <w:t>:_</w:t>
            </w:r>
            <w:proofErr w:type="gramEnd"/>
            <w:r w:rsidR="00DB5567" w:rsidRPr="00DC7536">
              <w:rPr>
                <w:rFonts w:cstheme="minorHAnsi"/>
                <w:sz w:val="20"/>
                <w:szCs w:val="20"/>
                <w:lang w:val="en-US"/>
              </w:rPr>
              <w:t>_____________________</w:t>
            </w:r>
            <w:r w:rsidR="005A47AD" w:rsidRPr="00DC7536">
              <w:rPr>
                <w:rFonts w:cstheme="minorHAnsi"/>
                <w:sz w:val="20"/>
                <w:szCs w:val="20"/>
                <w:lang w:val="en-US"/>
              </w:rPr>
              <w:t>)</w:t>
            </w:r>
          </w:p>
        </w:tc>
      </w:tr>
      <w:tr w:rsidR="00FF71EC" w:rsidRPr="00DC7536" w14:paraId="7849C62E" w14:textId="77777777" w:rsidTr="004A1306">
        <w:tc>
          <w:tcPr>
            <w:tcW w:w="397" w:type="pct"/>
          </w:tcPr>
          <w:p w14:paraId="61562A68" w14:textId="5DF81548" w:rsidR="00FF71EC" w:rsidRPr="00DC7536" w:rsidRDefault="00FF71EC" w:rsidP="00FF71EC">
            <w:pPr>
              <w:rPr>
                <w:sz w:val="20"/>
                <w:szCs w:val="20"/>
                <w:lang w:val="en-US"/>
              </w:rPr>
            </w:pPr>
            <w:r w:rsidRPr="00DC7536">
              <w:rPr>
                <w:sz w:val="20"/>
                <w:szCs w:val="20"/>
                <w:lang w:val="en-US"/>
              </w:rPr>
              <w:t>B2.</w:t>
            </w:r>
            <w:r w:rsidR="0092000C" w:rsidRPr="00DC7536">
              <w:rPr>
                <w:sz w:val="20"/>
                <w:szCs w:val="20"/>
                <w:lang w:val="en-US"/>
              </w:rPr>
              <w:t>7</w:t>
            </w:r>
          </w:p>
        </w:tc>
        <w:tc>
          <w:tcPr>
            <w:tcW w:w="1996" w:type="pct"/>
            <w:gridSpan w:val="2"/>
            <w:shd w:val="clear" w:color="auto" w:fill="auto"/>
          </w:tcPr>
          <w:p w14:paraId="41A5D390" w14:textId="2991E60F" w:rsidR="00FF71EC" w:rsidRPr="00DC7536" w:rsidRDefault="00FF71EC" w:rsidP="00FF71EC">
            <w:pPr>
              <w:rPr>
                <w:sz w:val="20"/>
                <w:szCs w:val="20"/>
                <w:lang w:val="en-US"/>
              </w:rPr>
            </w:pPr>
            <w:r w:rsidRPr="00DC7536">
              <w:rPr>
                <w:sz w:val="20"/>
                <w:szCs w:val="20"/>
                <w:lang w:val="en-US"/>
              </w:rPr>
              <w:t xml:space="preserve">Diaphragm Wall Thickness </w:t>
            </w:r>
          </w:p>
        </w:tc>
        <w:tc>
          <w:tcPr>
            <w:tcW w:w="2608" w:type="pct"/>
            <w:gridSpan w:val="3"/>
            <w:shd w:val="clear" w:color="auto" w:fill="auto"/>
            <w:vAlign w:val="center"/>
          </w:tcPr>
          <w:p w14:paraId="11B217DA" w14:textId="5D33A364" w:rsidR="00FF71EC" w:rsidRPr="00DC7536" w:rsidRDefault="00FF71EC" w:rsidP="00FF71EC">
            <w:pPr>
              <w:jc w:val="right"/>
              <w:rPr>
                <w:sz w:val="20"/>
                <w:szCs w:val="20"/>
                <w:lang w:val="en-US"/>
              </w:rPr>
            </w:pPr>
            <w:r w:rsidRPr="00DC7536">
              <w:rPr>
                <w:sz w:val="20"/>
                <w:szCs w:val="20"/>
                <w:lang w:val="en-US"/>
              </w:rPr>
              <w:t>mm</w:t>
            </w:r>
          </w:p>
        </w:tc>
      </w:tr>
      <w:tr w:rsidR="00FF71EC" w:rsidRPr="00DC7536" w14:paraId="105EDEF9" w14:textId="77777777" w:rsidTr="004A1306">
        <w:tc>
          <w:tcPr>
            <w:tcW w:w="5000" w:type="pct"/>
            <w:gridSpan w:val="6"/>
            <w:shd w:val="clear" w:color="auto" w:fill="auto"/>
          </w:tcPr>
          <w:p w14:paraId="24DEBF55" w14:textId="2087B72B" w:rsidR="00FF71EC" w:rsidRPr="00DC7536" w:rsidRDefault="00FF71EC" w:rsidP="00FF71EC">
            <w:pPr>
              <w:rPr>
                <w:sz w:val="20"/>
                <w:szCs w:val="20"/>
                <w:lang w:val="en-US"/>
              </w:rPr>
            </w:pPr>
            <w:r w:rsidRPr="00DC7536">
              <w:rPr>
                <w:sz w:val="20"/>
                <w:szCs w:val="20"/>
                <w:lang w:val="en-US"/>
              </w:rPr>
              <w:t>B3 Heat Exchanger Arrangement and accessories</w:t>
            </w:r>
          </w:p>
        </w:tc>
      </w:tr>
      <w:tr w:rsidR="00FF71EC" w:rsidRPr="00DC7536" w14:paraId="548DA0B4" w14:textId="77777777" w:rsidTr="004A1306">
        <w:tc>
          <w:tcPr>
            <w:tcW w:w="397" w:type="pct"/>
          </w:tcPr>
          <w:p w14:paraId="229CA7B0" w14:textId="6BD4F470" w:rsidR="00FF71EC" w:rsidRPr="00DC7536" w:rsidRDefault="00FF71EC" w:rsidP="00FF71EC">
            <w:pPr>
              <w:rPr>
                <w:sz w:val="20"/>
                <w:szCs w:val="20"/>
                <w:lang w:val="en-US"/>
              </w:rPr>
            </w:pPr>
            <w:r w:rsidRPr="00DC7536">
              <w:rPr>
                <w:sz w:val="20"/>
                <w:szCs w:val="20"/>
                <w:lang w:val="en-US"/>
              </w:rPr>
              <w:t>B3.1</w:t>
            </w:r>
          </w:p>
        </w:tc>
        <w:tc>
          <w:tcPr>
            <w:tcW w:w="1996" w:type="pct"/>
            <w:gridSpan w:val="2"/>
            <w:shd w:val="clear" w:color="auto" w:fill="auto"/>
          </w:tcPr>
          <w:p w14:paraId="6ED9CB60" w14:textId="77777777" w:rsidR="00FF71EC" w:rsidRPr="00DC7536" w:rsidRDefault="00FF71EC" w:rsidP="00FF71EC">
            <w:pPr>
              <w:rPr>
                <w:sz w:val="20"/>
                <w:szCs w:val="20"/>
                <w:lang w:val="en-US"/>
              </w:rPr>
            </w:pPr>
            <w:r w:rsidRPr="00DC7536">
              <w:rPr>
                <w:sz w:val="20"/>
                <w:szCs w:val="20"/>
                <w:lang w:val="en-US"/>
              </w:rPr>
              <w:t>Clearance separation from Wall/Colum to heat exchanger’s plinth:</w:t>
            </w:r>
          </w:p>
          <w:p w14:paraId="490ADF43" w14:textId="36434494" w:rsidR="00FF71EC" w:rsidRPr="00DC7536" w:rsidRDefault="00FF71EC" w:rsidP="00FF71EC">
            <w:pPr>
              <w:rPr>
                <w:sz w:val="20"/>
                <w:szCs w:val="20"/>
                <w:lang w:val="en-US"/>
              </w:rPr>
            </w:pPr>
            <w:r w:rsidRPr="00DC7536">
              <w:rPr>
                <w:sz w:val="20"/>
                <w:szCs w:val="20"/>
                <w:lang w:val="en-US"/>
              </w:rPr>
              <w:t>Clearance between each HX</w:t>
            </w:r>
            <w:r w:rsidR="005362E6" w:rsidRPr="00DC7536">
              <w:rPr>
                <w:sz w:val="20"/>
                <w:szCs w:val="20"/>
                <w:lang w:val="en-US"/>
              </w:rPr>
              <w:br/>
            </w:r>
            <w:r w:rsidRPr="00DC7536">
              <w:rPr>
                <w:i/>
                <w:iCs/>
                <w:sz w:val="20"/>
                <w:szCs w:val="20"/>
                <w:lang w:val="en-US"/>
              </w:rPr>
              <w:t>TG 5.3.6.2</w:t>
            </w:r>
          </w:p>
        </w:tc>
        <w:tc>
          <w:tcPr>
            <w:tcW w:w="2608" w:type="pct"/>
            <w:gridSpan w:val="3"/>
            <w:shd w:val="clear" w:color="auto" w:fill="auto"/>
          </w:tcPr>
          <w:p w14:paraId="16ED5DF7" w14:textId="64C5952E" w:rsidR="00FF71EC" w:rsidRPr="00DC7536" w:rsidRDefault="00FF71EC" w:rsidP="00FF71EC">
            <w:pPr>
              <w:ind w:right="400"/>
              <w:rPr>
                <w:sz w:val="20"/>
                <w:szCs w:val="20"/>
                <w:lang w:val="en-US"/>
              </w:rPr>
            </w:pPr>
            <w:r w:rsidRPr="00DC7536">
              <w:rPr>
                <w:sz w:val="20"/>
                <w:szCs w:val="20"/>
                <w:lang w:val="en-US"/>
              </w:rPr>
              <w:t xml:space="preserve">Separation from Wall / Column: </w:t>
            </w:r>
            <w:proofErr w:type="spellStart"/>
            <w:proofErr w:type="gramStart"/>
            <w:r w:rsidRPr="00DC7536">
              <w:rPr>
                <w:sz w:val="20"/>
                <w:szCs w:val="20"/>
                <w:lang w:val="en-US"/>
              </w:rPr>
              <w:t>Back:_</w:t>
            </w:r>
            <w:proofErr w:type="gramEnd"/>
            <w:r w:rsidRPr="00DC7536">
              <w:rPr>
                <w:sz w:val="20"/>
                <w:szCs w:val="20"/>
                <w:lang w:val="en-US"/>
              </w:rPr>
              <w:t>__________mm</w:t>
            </w:r>
            <w:proofErr w:type="spellEnd"/>
            <w:r w:rsidR="00151AD7" w:rsidRPr="00DC7536">
              <w:rPr>
                <w:sz w:val="20"/>
                <w:szCs w:val="20"/>
                <w:lang w:val="en-US"/>
              </w:rPr>
              <w:t xml:space="preserve">     </w:t>
            </w:r>
            <w:r w:rsidRPr="00DC7536">
              <w:rPr>
                <w:sz w:val="20"/>
                <w:szCs w:val="20"/>
                <w:lang w:val="en-US"/>
              </w:rPr>
              <w:t>Side: ___________mm</w:t>
            </w:r>
          </w:p>
          <w:p w14:paraId="3FA2444F" w14:textId="1D47A320" w:rsidR="00FF71EC" w:rsidRPr="00DC7536" w:rsidRDefault="00FF71EC" w:rsidP="00FF71EC">
            <w:pPr>
              <w:rPr>
                <w:sz w:val="20"/>
                <w:szCs w:val="20"/>
                <w:lang w:val="en-US"/>
              </w:rPr>
            </w:pPr>
            <w:r w:rsidRPr="00DC7536">
              <w:rPr>
                <w:sz w:val="20"/>
                <w:szCs w:val="20"/>
                <w:lang w:val="en-US"/>
              </w:rPr>
              <w:t>Clearance between each HX:</w:t>
            </w:r>
          </w:p>
          <w:p w14:paraId="028572B1" w14:textId="2C5E7B05" w:rsidR="00FF71EC" w:rsidRPr="00DC7536" w:rsidRDefault="00FF71EC" w:rsidP="00FF71EC">
            <w:pPr>
              <w:ind w:right="400"/>
              <w:rPr>
                <w:sz w:val="20"/>
                <w:szCs w:val="20"/>
                <w:lang w:val="en-US"/>
              </w:rPr>
            </w:pPr>
            <w:r w:rsidRPr="00DC7536">
              <w:rPr>
                <w:sz w:val="20"/>
                <w:szCs w:val="20"/>
                <w:lang w:val="en-US"/>
              </w:rPr>
              <w:t>_______________mm</w:t>
            </w:r>
          </w:p>
        </w:tc>
      </w:tr>
      <w:tr w:rsidR="001913CF" w:rsidRPr="00DC7536" w14:paraId="5D282F65" w14:textId="77777777" w:rsidTr="004A1306">
        <w:tc>
          <w:tcPr>
            <w:tcW w:w="397" w:type="pct"/>
          </w:tcPr>
          <w:p w14:paraId="585B0045" w14:textId="4F1C57BE" w:rsidR="001913CF" w:rsidRPr="00DC7536" w:rsidRDefault="001913CF" w:rsidP="001913CF">
            <w:pPr>
              <w:rPr>
                <w:sz w:val="20"/>
                <w:szCs w:val="20"/>
                <w:lang w:val="en-US"/>
              </w:rPr>
            </w:pPr>
            <w:r w:rsidRPr="00DC7536">
              <w:rPr>
                <w:sz w:val="20"/>
                <w:szCs w:val="20"/>
                <w:lang w:val="en-US"/>
              </w:rPr>
              <w:t>B3.2</w:t>
            </w:r>
          </w:p>
        </w:tc>
        <w:tc>
          <w:tcPr>
            <w:tcW w:w="1996" w:type="pct"/>
            <w:gridSpan w:val="2"/>
            <w:shd w:val="clear" w:color="auto" w:fill="auto"/>
          </w:tcPr>
          <w:p w14:paraId="72238678" w14:textId="1EF4AB83" w:rsidR="001913CF" w:rsidRPr="00DC7536" w:rsidRDefault="001913CF" w:rsidP="001913CF">
            <w:pPr>
              <w:rPr>
                <w:sz w:val="20"/>
                <w:szCs w:val="20"/>
                <w:lang w:val="en-US"/>
              </w:rPr>
            </w:pPr>
            <w:r w:rsidRPr="00DC7536">
              <w:rPr>
                <w:sz w:val="20"/>
                <w:szCs w:val="20"/>
                <w:lang w:val="en-US"/>
              </w:rPr>
              <w:t>Meter installation: Pipe Size (Diameter)</w:t>
            </w:r>
          </w:p>
        </w:tc>
        <w:tc>
          <w:tcPr>
            <w:tcW w:w="2608" w:type="pct"/>
            <w:gridSpan w:val="3"/>
            <w:shd w:val="clear" w:color="auto" w:fill="auto"/>
            <w:vAlign w:val="center"/>
          </w:tcPr>
          <w:p w14:paraId="57EA9377" w14:textId="69AA8893" w:rsidR="001913CF" w:rsidRPr="00DC7536" w:rsidRDefault="001913CF" w:rsidP="001913CF">
            <w:pPr>
              <w:jc w:val="right"/>
              <w:rPr>
                <w:sz w:val="20"/>
                <w:szCs w:val="20"/>
                <w:lang w:val="en-US"/>
              </w:rPr>
            </w:pPr>
            <w:r w:rsidRPr="00DC7536">
              <w:rPr>
                <w:sz w:val="20"/>
                <w:szCs w:val="20"/>
                <w:lang w:val="en-US"/>
              </w:rPr>
              <w:t xml:space="preserve">   mm</w:t>
            </w:r>
          </w:p>
        </w:tc>
      </w:tr>
      <w:tr w:rsidR="00FF71EC" w:rsidRPr="00DC7536" w14:paraId="03F857FF" w14:textId="77777777" w:rsidTr="004A1306">
        <w:tc>
          <w:tcPr>
            <w:tcW w:w="397" w:type="pct"/>
          </w:tcPr>
          <w:p w14:paraId="69AF167F" w14:textId="114A8142" w:rsidR="00FF71EC" w:rsidRPr="00DC7536" w:rsidRDefault="00FF71EC" w:rsidP="00FF71EC">
            <w:pPr>
              <w:rPr>
                <w:sz w:val="20"/>
                <w:szCs w:val="20"/>
                <w:lang w:val="en-US"/>
              </w:rPr>
            </w:pPr>
            <w:r w:rsidRPr="00DC7536">
              <w:rPr>
                <w:sz w:val="20"/>
                <w:szCs w:val="20"/>
                <w:lang w:val="en-US"/>
              </w:rPr>
              <w:t>B3.3</w:t>
            </w:r>
          </w:p>
        </w:tc>
        <w:tc>
          <w:tcPr>
            <w:tcW w:w="1996" w:type="pct"/>
            <w:gridSpan w:val="2"/>
            <w:shd w:val="clear" w:color="auto" w:fill="auto"/>
          </w:tcPr>
          <w:p w14:paraId="7CFEFA0C" w14:textId="77777777" w:rsidR="00FF71EC" w:rsidRPr="00DC7536" w:rsidRDefault="00FF71EC" w:rsidP="00FF71EC">
            <w:pPr>
              <w:rPr>
                <w:sz w:val="20"/>
                <w:szCs w:val="20"/>
                <w:lang w:val="en-US"/>
              </w:rPr>
            </w:pPr>
            <w:r w:rsidRPr="00DC7536">
              <w:rPr>
                <w:sz w:val="20"/>
                <w:szCs w:val="20"/>
                <w:lang w:val="en-US"/>
              </w:rPr>
              <w:t>Straight pipe run with fitting for meter installation in terms of pipe diameter (D)</w:t>
            </w:r>
          </w:p>
          <w:p w14:paraId="5CCB9E7C" w14:textId="77777777" w:rsidR="00FF71EC" w:rsidRPr="00DC7536" w:rsidRDefault="00FF71EC" w:rsidP="00FF71EC">
            <w:pPr>
              <w:rPr>
                <w:sz w:val="20"/>
                <w:szCs w:val="20"/>
                <w:lang w:val="en-US"/>
              </w:rPr>
            </w:pPr>
          </w:p>
        </w:tc>
        <w:tc>
          <w:tcPr>
            <w:tcW w:w="2608" w:type="pct"/>
            <w:gridSpan w:val="3"/>
            <w:shd w:val="clear" w:color="auto" w:fill="auto"/>
          </w:tcPr>
          <w:p w14:paraId="0A8BEC44" w14:textId="0C1A4E11" w:rsidR="00FF71EC" w:rsidRPr="00DC7536" w:rsidRDefault="00FF71EC" w:rsidP="001913CF">
            <w:pPr>
              <w:rPr>
                <w:sz w:val="20"/>
                <w:szCs w:val="20"/>
                <w:lang w:val="en-US"/>
              </w:rPr>
            </w:pPr>
            <w:r w:rsidRPr="00DC7536">
              <w:rPr>
                <w:sz w:val="20"/>
                <w:szCs w:val="20"/>
                <w:lang w:val="en-US"/>
              </w:rPr>
              <w:t>Upstream: _______________D</w:t>
            </w:r>
          </w:p>
          <w:p w14:paraId="34F3B1CA" w14:textId="50B73FCE" w:rsidR="00FF71EC" w:rsidRPr="00DC7536" w:rsidRDefault="00FF71EC" w:rsidP="001913CF">
            <w:pPr>
              <w:rPr>
                <w:sz w:val="20"/>
                <w:szCs w:val="20"/>
                <w:lang w:val="en-US"/>
              </w:rPr>
            </w:pPr>
            <w:r w:rsidRPr="00DC7536">
              <w:rPr>
                <w:sz w:val="20"/>
                <w:szCs w:val="20"/>
                <w:lang w:val="en-US"/>
              </w:rPr>
              <w:t>Downstream: _____________D</w:t>
            </w:r>
          </w:p>
        </w:tc>
      </w:tr>
      <w:tr w:rsidR="00FF71EC" w:rsidRPr="00DC7536" w14:paraId="28ED18D5" w14:textId="77777777" w:rsidTr="004A1306">
        <w:tc>
          <w:tcPr>
            <w:tcW w:w="5000" w:type="pct"/>
            <w:gridSpan w:val="6"/>
            <w:shd w:val="clear" w:color="auto" w:fill="auto"/>
          </w:tcPr>
          <w:p w14:paraId="1963E8F7" w14:textId="10C792C1" w:rsidR="00FF71EC" w:rsidRPr="00DC7536" w:rsidRDefault="00FF71EC" w:rsidP="00FF71EC">
            <w:pPr>
              <w:ind w:right="500"/>
              <w:rPr>
                <w:sz w:val="20"/>
                <w:szCs w:val="20"/>
                <w:lang w:val="en-US"/>
              </w:rPr>
            </w:pPr>
            <w:r w:rsidRPr="00DC7536">
              <w:rPr>
                <w:sz w:val="20"/>
                <w:szCs w:val="20"/>
                <w:lang w:val="en-US"/>
              </w:rPr>
              <w:t>B4 Access for Delivery and Maintenance</w:t>
            </w:r>
          </w:p>
        </w:tc>
      </w:tr>
      <w:tr w:rsidR="00FF71EC" w:rsidRPr="00DC7536" w14:paraId="36937B88" w14:textId="77777777" w:rsidTr="004A1306">
        <w:tc>
          <w:tcPr>
            <w:tcW w:w="397" w:type="pct"/>
          </w:tcPr>
          <w:p w14:paraId="387EB42A" w14:textId="18B99322" w:rsidR="00FF71EC" w:rsidRPr="00DC7536" w:rsidRDefault="00FF71EC" w:rsidP="00FF71EC">
            <w:pPr>
              <w:rPr>
                <w:sz w:val="20"/>
                <w:szCs w:val="20"/>
                <w:lang w:val="en-US"/>
              </w:rPr>
            </w:pPr>
            <w:r w:rsidRPr="00DC7536">
              <w:rPr>
                <w:sz w:val="20"/>
                <w:szCs w:val="20"/>
                <w:lang w:val="en-US"/>
              </w:rPr>
              <w:t>B4.1</w:t>
            </w:r>
          </w:p>
        </w:tc>
        <w:tc>
          <w:tcPr>
            <w:tcW w:w="1996" w:type="pct"/>
            <w:gridSpan w:val="2"/>
            <w:shd w:val="clear" w:color="auto" w:fill="auto"/>
          </w:tcPr>
          <w:p w14:paraId="51279449" w14:textId="77777777" w:rsidR="00FF71EC" w:rsidRPr="00DC7536" w:rsidRDefault="00FF71EC" w:rsidP="00FF71EC">
            <w:pPr>
              <w:rPr>
                <w:sz w:val="20"/>
                <w:szCs w:val="20"/>
                <w:lang w:val="en-US"/>
              </w:rPr>
            </w:pPr>
            <w:r w:rsidRPr="00DC7536">
              <w:rPr>
                <w:sz w:val="20"/>
                <w:szCs w:val="20"/>
                <w:lang w:val="en-US"/>
              </w:rPr>
              <w:t xml:space="preserve">Equipment delivery/ maintenance route (From Loading/Unloading to DCS Substation Room) </w:t>
            </w:r>
          </w:p>
          <w:p w14:paraId="6FD28712" w14:textId="3BC58AD3" w:rsidR="00FF71EC" w:rsidRPr="00DC7536" w:rsidRDefault="005362E6" w:rsidP="00FF71EC">
            <w:pPr>
              <w:rPr>
                <w:sz w:val="20"/>
                <w:szCs w:val="20"/>
                <w:lang w:val="en-US"/>
              </w:rPr>
            </w:pPr>
            <w:r w:rsidRPr="00DC7536">
              <w:rPr>
                <w:sz w:val="20"/>
                <w:szCs w:val="20"/>
                <w:lang w:val="en-US"/>
              </w:rPr>
              <w:br/>
            </w:r>
            <w:r w:rsidR="00FF71EC" w:rsidRPr="00DC7536">
              <w:rPr>
                <w:i/>
                <w:iCs/>
                <w:sz w:val="20"/>
                <w:szCs w:val="20"/>
                <w:lang w:val="en-US"/>
              </w:rPr>
              <w:t>TG 5.3.1.3, 5.3.1.6, 5.3.5, 5.3.8 &amp; 5.3.10</w:t>
            </w:r>
          </w:p>
        </w:tc>
        <w:tc>
          <w:tcPr>
            <w:tcW w:w="2608" w:type="pct"/>
            <w:gridSpan w:val="3"/>
            <w:shd w:val="clear" w:color="auto" w:fill="auto"/>
            <w:vAlign w:val="center"/>
          </w:tcPr>
          <w:p w14:paraId="0E2FB0E0" w14:textId="0355CD7A" w:rsidR="00FF71EC" w:rsidRPr="00DC7536" w:rsidRDefault="00071293" w:rsidP="00FF71EC">
            <w:pPr>
              <w:rPr>
                <w:sz w:val="20"/>
                <w:szCs w:val="20"/>
                <w:lang w:val="en-US"/>
              </w:rPr>
            </w:pPr>
            <w:r w:rsidRPr="00DC7536">
              <w:rPr>
                <w:sz w:val="20"/>
                <w:szCs w:val="20"/>
                <w:lang w:val="en-US"/>
              </w:rPr>
              <w:t xml:space="preserve">Delivery </w:t>
            </w:r>
            <w:r w:rsidR="00FF71EC" w:rsidRPr="00DC7536">
              <w:rPr>
                <w:sz w:val="20"/>
                <w:szCs w:val="20"/>
                <w:lang w:val="en-US"/>
              </w:rPr>
              <w:t>Route Dimension (Width x Height)</w:t>
            </w:r>
          </w:p>
          <w:p w14:paraId="03BD0336" w14:textId="77777777" w:rsidR="00FF71EC" w:rsidRPr="00DC7536" w:rsidRDefault="00FF71EC" w:rsidP="00FF71EC">
            <w:pPr>
              <w:rPr>
                <w:sz w:val="20"/>
                <w:szCs w:val="20"/>
                <w:lang w:val="en-US"/>
              </w:rPr>
            </w:pPr>
          </w:p>
          <w:p w14:paraId="7A94B93E" w14:textId="1919CF3A" w:rsidR="00FF71EC" w:rsidRPr="00DC7536" w:rsidRDefault="00FF71EC" w:rsidP="00FF71EC">
            <w:pPr>
              <w:ind w:right="500"/>
              <w:rPr>
                <w:sz w:val="20"/>
                <w:szCs w:val="20"/>
                <w:lang w:val="en-US"/>
              </w:rPr>
            </w:pPr>
            <w:r w:rsidRPr="00DC7536">
              <w:rPr>
                <w:sz w:val="20"/>
                <w:szCs w:val="20"/>
                <w:lang w:val="en-US"/>
              </w:rPr>
              <w:t xml:space="preserve">___________mm </w:t>
            </w:r>
            <w:r w:rsidRPr="00DC7536">
              <w:rPr>
                <w:rFonts w:asciiTheme="minorEastAsia" w:hAnsiTheme="minorEastAsia" w:cstheme="minorEastAsia" w:hint="eastAsia"/>
                <w:sz w:val="20"/>
                <w:szCs w:val="20"/>
                <w:lang w:val="en-US"/>
              </w:rPr>
              <w:t>×</w:t>
            </w:r>
            <w:r w:rsidRPr="00DC7536">
              <w:rPr>
                <w:sz w:val="20"/>
                <w:szCs w:val="20"/>
                <w:lang w:val="en-US"/>
              </w:rPr>
              <w:t>___________mm</w:t>
            </w:r>
          </w:p>
        </w:tc>
      </w:tr>
    </w:tbl>
    <w:p w14:paraId="20B81CA9" w14:textId="77777777" w:rsidR="00612894" w:rsidRPr="00DC7536" w:rsidRDefault="00612894"/>
    <w:p w14:paraId="42867F27" w14:textId="77777777" w:rsidR="00772ED2" w:rsidRPr="00DC7536" w:rsidRDefault="00772ED2">
      <w:r w:rsidRPr="00DC7536">
        <w:br w:type="page"/>
      </w:r>
    </w:p>
    <w:tbl>
      <w:tblPr>
        <w:tblStyle w:val="afffff4"/>
        <w:tblW w:w="5000" w:type="pct"/>
        <w:tblLook w:val="04A0" w:firstRow="1" w:lastRow="0" w:firstColumn="1" w:lastColumn="0" w:noHBand="0" w:noVBand="1"/>
      </w:tblPr>
      <w:tblGrid>
        <w:gridCol w:w="625"/>
        <w:gridCol w:w="1800"/>
        <w:gridCol w:w="1428"/>
        <w:gridCol w:w="463"/>
        <w:gridCol w:w="94"/>
        <w:gridCol w:w="813"/>
        <w:gridCol w:w="1883"/>
        <w:gridCol w:w="1910"/>
      </w:tblGrid>
      <w:tr w:rsidR="005A47AD" w:rsidRPr="00DC7536" w14:paraId="656E0383" w14:textId="77777777" w:rsidTr="00612894">
        <w:trPr>
          <w:trHeight w:val="64"/>
        </w:trPr>
        <w:tc>
          <w:tcPr>
            <w:tcW w:w="5000" w:type="pct"/>
            <w:gridSpan w:val="8"/>
          </w:tcPr>
          <w:p w14:paraId="74F1E98E" w14:textId="7713829C" w:rsidR="005A47AD" w:rsidRPr="00DC7536" w:rsidRDefault="00551894" w:rsidP="0026324F">
            <w:pPr>
              <w:rPr>
                <w:sz w:val="20"/>
                <w:szCs w:val="20"/>
                <w:lang w:val="en-US"/>
              </w:rPr>
            </w:pPr>
            <w:r w:rsidRPr="00DC7536">
              <w:rPr>
                <w:b/>
                <w:bCs/>
                <w:sz w:val="20"/>
                <w:szCs w:val="20"/>
                <w:lang w:val="en-US"/>
              </w:rPr>
              <w:lastRenderedPageBreak/>
              <w:t xml:space="preserve">Part B: </w:t>
            </w:r>
            <w:r w:rsidRPr="00DC7536">
              <w:rPr>
                <w:rFonts w:eastAsia="新細明體"/>
                <w:b/>
                <w:bCs/>
                <w:sz w:val="20"/>
                <w:szCs w:val="20"/>
                <w:lang w:val="en-US" w:eastAsia="zh-TW"/>
              </w:rPr>
              <w:t>Project Data</w:t>
            </w:r>
          </w:p>
        </w:tc>
      </w:tr>
      <w:tr w:rsidR="005A47AD" w:rsidRPr="00DC7536" w14:paraId="539D2C15" w14:textId="77777777" w:rsidTr="005A47AD">
        <w:tc>
          <w:tcPr>
            <w:tcW w:w="5000" w:type="pct"/>
            <w:gridSpan w:val="8"/>
          </w:tcPr>
          <w:p w14:paraId="7E163163" w14:textId="2EEF2A72" w:rsidR="005A47AD" w:rsidRPr="00DC7536" w:rsidRDefault="00083FC7" w:rsidP="0026324F">
            <w:pPr>
              <w:rPr>
                <w:sz w:val="20"/>
                <w:szCs w:val="20"/>
                <w:lang w:val="en-US"/>
              </w:rPr>
            </w:pPr>
            <w:r w:rsidRPr="00DC7536">
              <w:rPr>
                <w:sz w:val="20"/>
                <w:szCs w:val="20"/>
                <w:lang w:val="en-US"/>
              </w:rPr>
              <w:t>B4</w:t>
            </w:r>
            <w:r w:rsidR="005A47AD" w:rsidRPr="00DC7536">
              <w:rPr>
                <w:sz w:val="20"/>
                <w:szCs w:val="20"/>
                <w:lang w:val="en-US"/>
              </w:rPr>
              <w:t xml:space="preserve"> Access for Delivery and Maintenance</w:t>
            </w:r>
          </w:p>
        </w:tc>
      </w:tr>
      <w:tr w:rsidR="005A47AD" w:rsidRPr="00DC7536" w14:paraId="58C5A22F" w14:textId="77777777" w:rsidTr="004A1306">
        <w:tc>
          <w:tcPr>
            <w:tcW w:w="347" w:type="pct"/>
          </w:tcPr>
          <w:p w14:paraId="7D365A0F" w14:textId="256BBC9E" w:rsidR="005A47AD" w:rsidRPr="00DC7536" w:rsidRDefault="00083FC7" w:rsidP="0026324F">
            <w:pPr>
              <w:rPr>
                <w:sz w:val="20"/>
                <w:szCs w:val="20"/>
                <w:lang w:val="en-US"/>
              </w:rPr>
            </w:pPr>
            <w:r w:rsidRPr="00DC7536">
              <w:rPr>
                <w:sz w:val="20"/>
                <w:szCs w:val="20"/>
                <w:lang w:val="en-US"/>
              </w:rPr>
              <w:t>B4</w:t>
            </w:r>
            <w:r w:rsidR="005A47AD" w:rsidRPr="00DC7536">
              <w:rPr>
                <w:sz w:val="20"/>
                <w:szCs w:val="20"/>
                <w:lang w:val="en-US"/>
              </w:rPr>
              <w:t>.</w:t>
            </w:r>
            <w:r w:rsidR="00A25F6A" w:rsidRPr="00DC7536">
              <w:rPr>
                <w:sz w:val="20"/>
                <w:szCs w:val="20"/>
                <w:lang w:val="en-US"/>
              </w:rPr>
              <w:t>2</w:t>
            </w:r>
          </w:p>
        </w:tc>
        <w:tc>
          <w:tcPr>
            <w:tcW w:w="1790" w:type="pct"/>
            <w:gridSpan w:val="2"/>
            <w:shd w:val="clear" w:color="auto" w:fill="auto"/>
          </w:tcPr>
          <w:p w14:paraId="75768623" w14:textId="116A93A7" w:rsidR="005A47AD" w:rsidRPr="00DC7536" w:rsidRDefault="005A47AD" w:rsidP="0026324F">
            <w:pPr>
              <w:rPr>
                <w:sz w:val="20"/>
                <w:szCs w:val="20"/>
                <w:lang w:val="en-US"/>
              </w:rPr>
            </w:pPr>
            <w:r w:rsidRPr="00DC7536">
              <w:rPr>
                <w:sz w:val="20"/>
                <w:szCs w:val="20"/>
                <w:lang w:val="en-US"/>
              </w:rPr>
              <w:t>Substation Delivery Opening</w:t>
            </w:r>
            <w:r w:rsidR="005362E6" w:rsidRPr="00DC7536">
              <w:rPr>
                <w:sz w:val="20"/>
                <w:szCs w:val="20"/>
                <w:lang w:val="en-US"/>
              </w:rPr>
              <w:br/>
            </w:r>
            <w:r w:rsidRPr="00DC7536">
              <w:rPr>
                <w:i/>
                <w:iCs/>
                <w:sz w:val="20"/>
                <w:szCs w:val="20"/>
                <w:lang w:val="en-US"/>
              </w:rPr>
              <w:t>TG 5.3.8</w:t>
            </w:r>
          </w:p>
          <w:p w14:paraId="575E6F05" w14:textId="77777777" w:rsidR="00A25F6A" w:rsidRPr="00DC7536" w:rsidRDefault="00A25F6A" w:rsidP="0026324F">
            <w:pPr>
              <w:rPr>
                <w:i/>
                <w:iCs/>
                <w:sz w:val="20"/>
                <w:szCs w:val="20"/>
                <w:lang w:val="en-US"/>
              </w:rPr>
            </w:pPr>
          </w:p>
          <w:p w14:paraId="15BF5C63" w14:textId="77777777" w:rsidR="00A25F6A" w:rsidRPr="00DC7536" w:rsidRDefault="00A25F6A" w:rsidP="0026324F">
            <w:pPr>
              <w:rPr>
                <w:i/>
                <w:iCs/>
                <w:sz w:val="20"/>
                <w:szCs w:val="20"/>
                <w:lang w:val="en-US"/>
              </w:rPr>
            </w:pPr>
          </w:p>
          <w:p w14:paraId="0AD60840" w14:textId="77777777" w:rsidR="00A25F6A" w:rsidRPr="00DC7536" w:rsidRDefault="00A25F6A" w:rsidP="0026324F">
            <w:pPr>
              <w:rPr>
                <w:i/>
                <w:iCs/>
                <w:sz w:val="20"/>
                <w:szCs w:val="20"/>
                <w:lang w:val="en-US"/>
              </w:rPr>
            </w:pPr>
          </w:p>
          <w:p w14:paraId="3E3206C1" w14:textId="77777777" w:rsidR="00A25F6A" w:rsidRPr="00DC7536" w:rsidRDefault="00A25F6A" w:rsidP="0026324F">
            <w:pPr>
              <w:rPr>
                <w:i/>
                <w:iCs/>
                <w:sz w:val="20"/>
                <w:szCs w:val="20"/>
                <w:lang w:val="en-US"/>
              </w:rPr>
            </w:pPr>
          </w:p>
          <w:p w14:paraId="67B8A72F" w14:textId="77777777" w:rsidR="00A25F6A" w:rsidRPr="00DC7536" w:rsidRDefault="00A25F6A" w:rsidP="0026324F">
            <w:pPr>
              <w:rPr>
                <w:i/>
                <w:iCs/>
                <w:sz w:val="20"/>
                <w:szCs w:val="20"/>
                <w:lang w:val="en-US"/>
              </w:rPr>
            </w:pPr>
          </w:p>
          <w:p w14:paraId="46254087" w14:textId="77777777" w:rsidR="00A25F6A" w:rsidRPr="00DC7536" w:rsidRDefault="00A25F6A" w:rsidP="0026324F">
            <w:pPr>
              <w:rPr>
                <w:i/>
                <w:iCs/>
                <w:sz w:val="20"/>
                <w:szCs w:val="20"/>
                <w:lang w:val="en-US"/>
              </w:rPr>
            </w:pPr>
          </w:p>
          <w:p w14:paraId="2929FFD1" w14:textId="281E0DB0" w:rsidR="00A25F6A" w:rsidRPr="00DC7536" w:rsidRDefault="00A25F6A" w:rsidP="0026324F">
            <w:pPr>
              <w:rPr>
                <w:i/>
                <w:iCs/>
                <w:sz w:val="20"/>
                <w:szCs w:val="20"/>
                <w:lang w:val="en-US"/>
              </w:rPr>
            </w:pPr>
          </w:p>
        </w:tc>
        <w:tc>
          <w:tcPr>
            <w:tcW w:w="2863" w:type="pct"/>
            <w:gridSpan w:val="5"/>
            <w:shd w:val="clear" w:color="auto" w:fill="auto"/>
          </w:tcPr>
          <w:p w14:paraId="5F195DE3" w14:textId="213788F7" w:rsidR="005A47AD" w:rsidRPr="00DC7536" w:rsidRDefault="005A47AD" w:rsidP="007F5958">
            <w:pPr>
              <w:rPr>
                <w:sz w:val="20"/>
                <w:szCs w:val="20"/>
                <w:lang w:val="en-US"/>
              </w:rPr>
            </w:pPr>
            <w:r w:rsidRPr="00DC7536">
              <w:rPr>
                <w:sz w:val="20"/>
                <w:szCs w:val="20"/>
                <w:lang w:val="en-US"/>
              </w:rPr>
              <w:t xml:space="preserve">Please </w:t>
            </w:r>
            <w:r w:rsidR="00892B2D" w:rsidRPr="00DC7536">
              <w:rPr>
                <w:sz w:val="20"/>
                <w:szCs w:val="20"/>
                <w:lang w:val="en-US"/>
              </w:rPr>
              <w:t>put a “</w:t>
            </w:r>
            <w:r w:rsidR="00892B2D" w:rsidRPr="00DC7536">
              <w:rPr>
                <w:rFonts w:ascii="Segoe UI Symbol" w:hAnsi="Segoe UI Symbol" w:cs="Segoe UI Symbol"/>
                <w:sz w:val="20"/>
                <w:szCs w:val="20"/>
                <w:lang w:val="en-US"/>
              </w:rPr>
              <w:t>✔</w:t>
            </w:r>
            <w:r w:rsidR="00892B2D" w:rsidRPr="00DC7536">
              <w:rPr>
                <w:rFonts w:ascii="Times New Roman" w:hAnsi="Times New Roman" w:cs="Times New Roman"/>
                <w:sz w:val="20"/>
                <w:szCs w:val="20"/>
                <w:lang w:val="en-US"/>
              </w:rPr>
              <w:t>”</w:t>
            </w:r>
            <w:r w:rsidR="00892B2D" w:rsidRPr="00DC7536">
              <w:rPr>
                <w:sz w:val="20"/>
                <w:szCs w:val="20"/>
                <w:lang w:val="en-US"/>
              </w:rPr>
              <w:t xml:space="preserve"> as appropriate:</w:t>
            </w:r>
          </w:p>
          <w:tbl>
            <w:tblPr>
              <w:tblStyle w:val="afffff4"/>
              <w:tblW w:w="4930" w:type="dxa"/>
              <w:tblLook w:val="04A0" w:firstRow="1" w:lastRow="0" w:firstColumn="1" w:lastColumn="0" w:noHBand="0" w:noVBand="1"/>
            </w:tblPr>
            <w:tblGrid>
              <w:gridCol w:w="416"/>
              <w:gridCol w:w="1460"/>
              <w:gridCol w:w="1350"/>
              <w:gridCol w:w="1704"/>
            </w:tblGrid>
            <w:tr w:rsidR="005A47AD" w:rsidRPr="00DC7536" w14:paraId="2FADEE8A" w14:textId="77777777" w:rsidTr="00C46F78">
              <w:tc>
                <w:tcPr>
                  <w:tcW w:w="416" w:type="dxa"/>
                </w:tcPr>
                <w:p w14:paraId="6B33A8CD" w14:textId="77777777" w:rsidR="005A47AD" w:rsidRPr="00DC7536" w:rsidRDefault="005A47AD" w:rsidP="007F5958">
                  <w:pPr>
                    <w:rPr>
                      <w:sz w:val="20"/>
                      <w:szCs w:val="20"/>
                      <w:lang w:val="en-US"/>
                    </w:rPr>
                  </w:pPr>
                </w:p>
              </w:tc>
              <w:tc>
                <w:tcPr>
                  <w:tcW w:w="1460" w:type="dxa"/>
                </w:tcPr>
                <w:p w14:paraId="37DFAA6C" w14:textId="77777777" w:rsidR="005A47AD" w:rsidRPr="00DC7536" w:rsidRDefault="005A47AD" w:rsidP="007F5958">
                  <w:pPr>
                    <w:rPr>
                      <w:sz w:val="20"/>
                      <w:szCs w:val="20"/>
                      <w:lang w:val="en-US"/>
                    </w:rPr>
                  </w:pPr>
                  <w:r w:rsidRPr="00DC7536">
                    <w:rPr>
                      <w:sz w:val="20"/>
                      <w:szCs w:val="20"/>
                      <w:lang w:val="en-US"/>
                    </w:rPr>
                    <w:t>Type</w:t>
                  </w:r>
                </w:p>
              </w:tc>
              <w:tc>
                <w:tcPr>
                  <w:tcW w:w="1350" w:type="dxa"/>
                </w:tcPr>
                <w:p w14:paraId="1A99C515" w14:textId="77777777" w:rsidR="005A47AD" w:rsidRPr="00DC7536" w:rsidRDefault="005A47AD" w:rsidP="007F5958">
                  <w:pPr>
                    <w:rPr>
                      <w:sz w:val="20"/>
                      <w:szCs w:val="20"/>
                      <w:lang w:val="en-US"/>
                    </w:rPr>
                  </w:pPr>
                  <w:r w:rsidRPr="00DC7536">
                    <w:rPr>
                      <w:sz w:val="20"/>
                      <w:szCs w:val="20"/>
                      <w:lang w:val="en-US"/>
                    </w:rPr>
                    <w:t xml:space="preserve">Dimension </w:t>
                  </w:r>
                  <w:r w:rsidRPr="00DC7536">
                    <w:rPr>
                      <w:sz w:val="20"/>
                      <w:szCs w:val="20"/>
                      <w:lang w:val="en-US"/>
                    </w:rPr>
                    <w:br/>
                    <w:t>(Width x Height) (mm)</w:t>
                  </w:r>
                </w:p>
              </w:tc>
              <w:tc>
                <w:tcPr>
                  <w:tcW w:w="1704" w:type="dxa"/>
                </w:tcPr>
                <w:p w14:paraId="182A73EC" w14:textId="77777777" w:rsidR="005A47AD" w:rsidRPr="00DC7536" w:rsidRDefault="005A47AD" w:rsidP="007F5958">
                  <w:pPr>
                    <w:rPr>
                      <w:sz w:val="20"/>
                      <w:szCs w:val="20"/>
                      <w:lang w:val="en-US"/>
                    </w:rPr>
                  </w:pPr>
                  <w:r w:rsidRPr="00DC7536">
                    <w:rPr>
                      <w:sz w:val="20"/>
                      <w:szCs w:val="20"/>
                      <w:lang w:val="en-US"/>
                    </w:rPr>
                    <w:t>Swing</w:t>
                  </w:r>
                </w:p>
              </w:tc>
            </w:tr>
            <w:tr w:rsidR="005A47AD" w:rsidRPr="00DC7536" w14:paraId="1DD2A91E" w14:textId="77777777" w:rsidTr="004A1306">
              <w:tc>
                <w:tcPr>
                  <w:tcW w:w="416" w:type="dxa"/>
                </w:tcPr>
                <w:p w14:paraId="3EA4FAC0" w14:textId="77777777" w:rsidR="005A47AD" w:rsidRPr="00DC7536" w:rsidRDefault="00567EAE" w:rsidP="007F5958">
                  <w:pPr>
                    <w:rPr>
                      <w:sz w:val="20"/>
                      <w:szCs w:val="20"/>
                      <w:lang w:val="en-US"/>
                    </w:rPr>
                  </w:pPr>
                  <w:sdt>
                    <w:sdtPr>
                      <w:rPr>
                        <w:sz w:val="20"/>
                        <w:szCs w:val="20"/>
                        <w:lang w:val="en-US"/>
                      </w:rPr>
                      <w:id w:val="-47152680"/>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460" w:type="dxa"/>
                </w:tcPr>
                <w:p w14:paraId="5A3470B0" w14:textId="77777777" w:rsidR="005A47AD" w:rsidRPr="00DC7536" w:rsidRDefault="005A47AD" w:rsidP="007F5958">
                  <w:pPr>
                    <w:rPr>
                      <w:sz w:val="20"/>
                      <w:szCs w:val="20"/>
                      <w:lang w:val="en-US"/>
                    </w:rPr>
                  </w:pPr>
                  <w:r w:rsidRPr="00DC7536">
                    <w:rPr>
                      <w:sz w:val="20"/>
                      <w:szCs w:val="20"/>
                      <w:lang w:val="en-US"/>
                    </w:rPr>
                    <w:t>Single Leaf Door</w:t>
                  </w:r>
                </w:p>
              </w:tc>
              <w:tc>
                <w:tcPr>
                  <w:tcW w:w="1350" w:type="dxa"/>
                  <w:shd w:val="clear" w:color="auto" w:fill="auto"/>
                </w:tcPr>
                <w:p w14:paraId="28D40115" w14:textId="77777777" w:rsidR="005A47AD" w:rsidRPr="00DC7536" w:rsidRDefault="005A47AD" w:rsidP="007F5958">
                  <w:pPr>
                    <w:rPr>
                      <w:sz w:val="20"/>
                      <w:szCs w:val="20"/>
                      <w:lang w:val="en-US"/>
                    </w:rPr>
                  </w:pPr>
                </w:p>
              </w:tc>
              <w:sdt>
                <w:sdtPr>
                  <w:rPr>
                    <w:sz w:val="20"/>
                    <w:szCs w:val="20"/>
                    <w:lang w:val="en-US"/>
                  </w:rPr>
                  <w:alias w:val="Door Opening Swing"/>
                  <w:tag w:val="Door Opening Swing"/>
                  <w:id w:val="1105085436"/>
                  <w:placeholder>
                    <w:docPart w:val="96B06FAB613D47A3AF318A2FD0D60D49"/>
                  </w:placeholder>
                  <w:showingPlcHdr/>
                  <w:dropDownList>
                    <w:listItem w:value="Choose an item."/>
                    <w:listItem w:displayText="Outwards 180deg" w:value="Outwards 180deg"/>
                    <w:listItem w:displayText="Outwards 90deg" w:value="Outwards 90deg"/>
                  </w:dropDownList>
                </w:sdtPr>
                <w:sdtEndPr/>
                <w:sdtContent>
                  <w:tc>
                    <w:tcPr>
                      <w:tcW w:w="1704" w:type="dxa"/>
                    </w:tcPr>
                    <w:p w14:paraId="683A40BE" w14:textId="77777777" w:rsidR="005A47AD" w:rsidRPr="00DC7536" w:rsidRDefault="005A47AD" w:rsidP="007F5958">
                      <w:pPr>
                        <w:rPr>
                          <w:sz w:val="20"/>
                          <w:szCs w:val="20"/>
                          <w:lang w:val="en-US"/>
                        </w:rPr>
                      </w:pPr>
                      <w:r w:rsidRPr="00DC7536">
                        <w:rPr>
                          <w:rStyle w:val="affff4"/>
                        </w:rPr>
                        <w:t>Choose an item.</w:t>
                      </w:r>
                    </w:p>
                  </w:tc>
                </w:sdtContent>
              </w:sdt>
            </w:tr>
            <w:tr w:rsidR="005A47AD" w:rsidRPr="00DC7536" w14:paraId="0B01D6D2" w14:textId="77777777" w:rsidTr="004A1306">
              <w:tc>
                <w:tcPr>
                  <w:tcW w:w="416" w:type="dxa"/>
                </w:tcPr>
                <w:p w14:paraId="35AEB38C" w14:textId="77777777" w:rsidR="005A47AD" w:rsidRPr="00DC7536" w:rsidRDefault="00567EAE" w:rsidP="007F5958">
                  <w:pPr>
                    <w:rPr>
                      <w:sz w:val="20"/>
                      <w:szCs w:val="20"/>
                      <w:lang w:val="en-US"/>
                    </w:rPr>
                  </w:pPr>
                  <w:sdt>
                    <w:sdtPr>
                      <w:rPr>
                        <w:sz w:val="20"/>
                        <w:szCs w:val="20"/>
                        <w:lang w:val="en-US"/>
                      </w:rPr>
                      <w:id w:val="463394900"/>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460" w:type="dxa"/>
                </w:tcPr>
                <w:p w14:paraId="0A2ADEED" w14:textId="77777777" w:rsidR="005A47AD" w:rsidRPr="00DC7536" w:rsidRDefault="005A47AD" w:rsidP="007F5958">
                  <w:pPr>
                    <w:rPr>
                      <w:sz w:val="20"/>
                      <w:szCs w:val="20"/>
                      <w:lang w:val="en-US"/>
                    </w:rPr>
                  </w:pPr>
                  <w:r w:rsidRPr="00DC7536">
                    <w:rPr>
                      <w:sz w:val="20"/>
                      <w:szCs w:val="20"/>
                      <w:lang w:val="en-US"/>
                    </w:rPr>
                    <w:t>Double Leaf Door</w:t>
                  </w:r>
                </w:p>
              </w:tc>
              <w:tc>
                <w:tcPr>
                  <w:tcW w:w="1350" w:type="dxa"/>
                  <w:shd w:val="clear" w:color="auto" w:fill="auto"/>
                </w:tcPr>
                <w:p w14:paraId="29B6CE24" w14:textId="77777777" w:rsidR="005A47AD" w:rsidRPr="00DC7536" w:rsidRDefault="005A47AD" w:rsidP="007F5958">
                  <w:pPr>
                    <w:rPr>
                      <w:sz w:val="20"/>
                      <w:szCs w:val="20"/>
                      <w:lang w:val="en-US"/>
                    </w:rPr>
                  </w:pPr>
                </w:p>
              </w:tc>
              <w:sdt>
                <w:sdtPr>
                  <w:rPr>
                    <w:sz w:val="20"/>
                    <w:szCs w:val="20"/>
                    <w:lang w:val="en-US"/>
                  </w:rPr>
                  <w:alias w:val="Door Opening Swing"/>
                  <w:tag w:val="Door Opening Swing"/>
                  <w:id w:val="447821089"/>
                  <w:placeholder>
                    <w:docPart w:val="22E47D7145A647A2851C325B6A4118FF"/>
                  </w:placeholder>
                  <w:showingPlcHdr/>
                  <w:dropDownList>
                    <w:listItem w:value="Choose an item."/>
                    <w:listItem w:displayText="Outwards 180deg" w:value="Outwards 180deg"/>
                    <w:listItem w:displayText="Outwards 90deg" w:value="Outwards 90deg"/>
                  </w:dropDownList>
                </w:sdtPr>
                <w:sdtEndPr/>
                <w:sdtContent>
                  <w:tc>
                    <w:tcPr>
                      <w:tcW w:w="1704" w:type="dxa"/>
                    </w:tcPr>
                    <w:p w14:paraId="650EFCB7" w14:textId="77777777" w:rsidR="005A47AD" w:rsidRPr="00DC7536" w:rsidRDefault="005A47AD" w:rsidP="007F5958">
                      <w:pPr>
                        <w:rPr>
                          <w:sz w:val="20"/>
                          <w:szCs w:val="20"/>
                          <w:lang w:val="en-US"/>
                        </w:rPr>
                      </w:pPr>
                      <w:r w:rsidRPr="00DC7536">
                        <w:rPr>
                          <w:rStyle w:val="affff4"/>
                        </w:rPr>
                        <w:t>Choose an item.</w:t>
                      </w:r>
                    </w:p>
                  </w:tc>
                </w:sdtContent>
              </w:sdt>
            </w:tr>
            <w:tr w:rsidR="005A47AD" w:rsidRPr="00DC7536" w14:paraId="22339162" w14:textId="77777777" w:rsidTr="004A1306">
              <w:tc>
                <w:tcPr>
                  <w:tcW w:w="416" w:type="dxa"/>
                </w:tcPr>
                <w:p w14:paraId="609ADDB3" w14:textId="77777777" w:rsidR="005A47AD" w:rsidRPr="00DC7536" w:rsidRDefault="00567EAE" w:rsidP="007F5958">
                  <w:pPr>
                    <w:rPr>
                      <w:sz w:val="20"/>
                      <w:szCs w:val="20"/>
                      <w:lang w:val="en-US"/>
                    </w:rPr>
                  </w:pPr>
                  <w:sdt>
                    <w:sdtPr>
                      <w:rPr>
                        <w:sz w:val="20"/>
                        <w:szCs w:val="20"/>
                        <w:lang w:val="en-US"/>
                      </w:rPr>
                      <w:id w:val="-18243044"/>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460" w:type="dxa"/>
                </w:tcPr>
                <w:p w14:paraId="30380AB3" w14:textId="77777777" w:rsidR="005A47AD" w:rsidRPr="00DC7536" w:rsidRDefault="005A47AD" w:rsidP="007F5958">
                  <w:pPr>
                    <w:rPr>
                      <w:sz w:val="20"/>
                      <w:szCs w:val="20"/>
                      <w:lang w:val="en-US"/>
                    </w:rPr>
                  </w:pPr>
                  <w:r w:rsidRPr="00DC7536">
                    <w:rPr>
                      <w:sz w:val="20"/>
                      <w:szCs w:val="20"/>
                      <w:lang w:val="en-US"/>
                    </w:rPr>
                    <w:t>Hoisting Hatch</w:t>
                  </w:r>
                </w:p>
              </w:tc>
              <w:tc>
                <w:tcPr>
                  <w:tcW w:w="1350" w:type="dxa"/>
                  <w:shd w:val="clear" w:color="auto" w:fill="auto"/>
                </w:tcPr>
                <w:p w14:paraId="70FF335D" w14:textId="77777777" w:rsidR="005A47AD" w:rsidRPr="00DC7536" w:rsidRDefault="005A47AD" w:rsidP="007F5958">
                  <w:pPr>
                    <w:rPr>
                      <w:sz w:val="20"/>
                      <w:szCs w:val="20"/>
                      <w:lang w:val="en-US"/>
                    </w:rPr>
                  </w:pPr>
                </w:p>
              </w:tc>
              <w:tc>
                <w:tcPr>
                  <w:tcW w:w="1704" w:type="dxa"/>
                </w:tcPr>
                <w:p w14:paraId="09627BC9" w14:textId="77777777" w:rsidR="005A47AD" w:rsidRPr="00DC7536" w:rsidRDefault="005A47AD" w:rsidP="007F5958">
                  <w:pPr>
                    <w:rPr>
                      <w:sz w:val="20"/>
                      <w:szCs w:val="20"/>
                      <w:lang w:val="en-US"/>
                    </w:rPr>
                  </w:pPr>
                  <w:r w:rsidRPr="00DC7536">
                    <w:rPr>
                      <w:sz w:val="20"/>
                      <w:szCs w:val="20"/>
                      <w:lang w:val="en-US"/>
                    </w:rPr>
                    <w:t>/</w:t>
                  </w:r>
                </w:p>
              </w:tc>
            </w:tr>
            <w:tr w:rsidR="005A47AD" w:rsidRPr="00DC7536" w14:paraId="122583BF" w14:textId="77777777" w:rsidTr="004A1306">
              <w:tc>
                <w:tcPr>
                  <w:tcW w:w="416" w:type="dxa"/>
                </w:tcPr>
                <w:p w14:paraId="2F5D1B65" w14:textId="77777777" w:rsidR="005A47AD" w:rsidRPr="00DC7536" w:rsidRDefault="00567EAE" w:rsidP="007F5958">
                  <w:pPr>
                    <w:rPr>
                      <w:sz w:val="20"/>
                      <w:szCs w:val="20"/>
                      <w:lang w:val="en-US"/>
                    </w:rPr>
                  </w:pPr>
                  <w:sdt>
                    <w:sdtPr>
                      <w:rPr>
                        <w:sz w:val="20"/>
                        <w:szCs w:val="20"/>
                        <w:lang w:val="en-US"/>
                      </w:rPr>
                      <w:id w:val="-998346408"/>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460" w:type="dxa"/>
                </w:tcPr>
                <w:p w14:paraId="21F0AD69" w14:textId="77777777" w:rsidR="005A47AD" w:rsidRPr="00DC7536" w:rsidRDefault="005A47AD" w:rsidP="007F5958">
                  <w:pPr>
                    <w:rPr>
                      <w:sz w:val="20"/>
                      <w:szCs w:val="20"/>
                      <w:lang w:val="en-US"/>
                    </w:rPr>
                  </w:pPr>
                  <w:r w:rsidRPr="00DC7536">
                    <w:rPr>
                      <w:sz w:val="20"/>
                      <w:szCs w:val="20"/>
                      <w:lang w:val="en-US"/>
                    </w:rPr>
                    <w:t>Wicket Door</w:t>
                  </w:r>
                </w:p>
              </w:tc>
              <w:tc>
                <w:tcPr>
                  <w:tcW w:w="1350" w:type="dxa"/>
                  <w:shd w:val="clear" w:color="auto" w:fill="auto"/>
                </w:tcPr>
                <w:p w14:paraId="29396612" w14:textId="77777777" w:rsidR="005A47AD" w:rsidRPr="00DC7536" w:rsidRDefault="005A47AD" w:rsidP="007F5958">
                  <w:pPr>
                    <w:rPr>
                      <w:sz w:val="20"/>
                      <w:szCs w:val="20"/>
                      <w:lang w:val="en-US"/>
                    </w:rPr>
                  </w:pPr>
                </w:p>
              </w:tc>
              <w:tc>
                <w:tcPr>
                  <w:tcW w:w="1704" w:type="dxa"/>
                </w:tcPr>
                <w:p w14:paraId="1A0D7A9C" w14:textId="77777777" w:rsidR="005A47AD" w:rsidRPr="00DC7536" w:rsidRDefault="005A47AD" w:rsidP="007F5958">
                  <w:pPr>
                    <w:rPr>
                      <w:sz w:val="20"/>
                      <w:szCs w:val="20"/>
                      <w:lang w:val="en-US"/>
                    </w:rPr>
                  </w:pPr>
                  <w:r w:rsidRPr="00DC7536">
                    <w:rPr>
                      <w:sz w:val="20"/>
                      <w:szCs w:val="20"/>
                      <w:lang w:val="en-US"/>
                    </w:rPr>
                    <w:t>/</w:t>
                  </w:r>
                </w:p>
              </w:tc>
            </w:tr>
          </w:tbl>
          <w:p w14:paraId="4B47ACE6" w14:textId="402590A0" w:rsidR="005A47AD" w:rsidRPr="00DC7536" w:rsidRDefault="005A47AD" w:rsidP="005045BD">
            <w:pPr>
              <w:jc w:val="right"/>
              <w:rPr>
                <w:sz w:val="20"/>
                <w:szCs w:val="20"/>
                <w:lang w:val="en-US"/>
              </w:rPr>
            </w:pPr>
          </w:p>
        </w:tc>
      </w:tr>
      <w:tr w:rsidR="005A47AD" w:rsidRPr="00DC7536" w14:paraId="0540B81B" w14:textId="77777777" w:rsidTr="004A1306">
        <w:trPr>
          <w:trHeight w:val="2420"/>
        </w:trPr>
        <w:tc>
          <w:tcPr>
            <w:tcW w:w="347" w:type="pct"/>
          </w:tcPr>
          <w:p w14:paraId="773ECAFC" w14:textId="0C0D5232" w:rsidR="005A47AD" w:rsidRPr="00DC7536" w:rsidRDefault="00083FC7" w:rsidP="0026324F">
            <w:pPr>
              <w:rPr>
                <w:sz w:val="20"/>
                <w:szCs w:val="20"/>
                <w:lang w:val="en-US"/>
              </w:rPr>
            </w:pPr>
            <w:r w:rsidRPr="00DC7536">
              <w:rPr>
                <w:sz w:val="20"/>
                <w:szCs w:val="20"/>
                <w:lang w:val="en-US"/>
              </w:rPr>
              <w:t>B4</w:t>
            </w:r>
            <w:r w:rsidR="005A47AD" w:rsidRPr="00DC7536">
              <w:rPr>
                <w:sz w:val="20"/>
                <w:szCs w:val="20"/>
                <w:lang w:val="en-US"/>
              </w:rPr>
              <w:t>.3</w:t>
            </w:r>
          </w:p>
        </w:tc>
        <w:tc>
          <w:tcPr>
            <w:tcW w:w="1790" w:type="pct"/>
            <w:gridSpan w:val="2"/>
            <w:shd w:val="clear" w:color="auto" w:fill="auto"/>
          </w:tcPr>
          <w:p w14:paraId="2B542E61" w14:textId="77777777" w:rsidR="005A47AD" w:rsidRPr="00DC7536" w:rsidRDefault="005A47AD" w:rsidP="0026324F">
            <w:pPr>
              <w:rPr>
                <w:sz w:val="20"/>
                <w:szCs w:val="20"/>
                <w:lang w:val="en-US"/>
              </w:rPr>
            </w:pPr>
            <w:r w:rsidRPr="00DC7536">
              <w:rPr>
                <w:sz w:val="20"/>
                <w:szCs w:val="20"/>
                <w:lang w:val="en-US"/>
              </w:rPr>
              <w:t>Hoist Equipment for installation work and future O&amp;M</w:t>
            </w:r>
          </w:p>
          <w:p w14:paraId="423D64F9" w14:textId="77777777" w:rsidR="005A47AD" w:rsidRPr="00DC7536" w:rsidRDefault="005A47AD" w:rsidP="004175A1">
            <w:pPr>
              <w:ind w:left="340" w:hanging="227"/>
              <w:rPr>
                <w:sz w:val="20"/>
                <w:szCs w:val="20"/>
                <w:lang w:val="en-US"/>
              </w:rPr>
            </w:pPr>
          </w:p>
          <w:p w14:paraId="5DE5CEAE" w14:textId="77777777" w:rsidR="00A25F6A" w:rsidRPr="00DC7536" w:rsidRDefault="00A25F6A" w:rsidP="004175A1">
            <w:pPr>
              <w:ind w:left="340" w:hanging="227"/>
              <w:rPr>
                <w:sz w:val="20"/>
                <w:szCs w:val="20"/>
                <w:lang w:val="en-US"/>
              </w:rPr>
            </w:pPr>
          </w:p>
          <w:p w14:paraId="3E535157" w14:textId="77777777" w:rsidR="00892B2D" w:rsidRPr="00DC7536" w:rsidRDefault="00892B2D" w:rsidP="00892B2D">
            <w:pPr>
              <w:rPr>
                <w:sz w:val="20"/>
                <w:szCs w:val="20"/>
                <w:lang w:val="en-US"/>
              </w:rPr>
            </w:pPr>
          </w:p>
          <w:p w14:paraId="3EFE2201" w14:textId="6FE2CAFA" w:rsidR="00A25F6A" w:rsidRPr="00DC7536" w:rsidRDefault="00A25F6A" w:rsidP="00470926">
            <w:pPr>
              <w:rPr>
                <w:sz w:val="20"/>
                <w:szCs w:val="20"/>
                <w:lang w:val="en-US"/>
              </w:rPr>
            </w:pPr>
          </w:p>
        </w:tc>
        <w:tc>
          <w:tcPr>
            <w:tcW w:w="2863" w:type="pct"/>
            <w:gridSpan w:val="5"/>
            <w:shd w:val="clear" w:color="auto" w:fill="auto"/>
          </w:tcPr>
          <w:p w14:paraId="341B9533" w14:textId="52AB9A50" w:rsidR="00892B2D" w:rsidRPr="00DC7536" w:rsidRDefault="00892B2D">
            <w:pPr>
              <w:rPr>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w:t>
            </w:r>
            <w:r w:rsidRPr="00DC7536">
              <w:rPr>
                <w:sz w:val="20"/>
                <w:szCs w:val="20"/>
                <w:lang w:val="en-US"/>
              </w:rPr>
              <w:t xml:space="preserve"> as appropriate:</w:t>
            </w:r>
          </w:p>
          <w:tbl>
            <w:tblPr>
              <w:tblStyle w:val="afffff4"/>
              <w:tblW w:w="4931" w:type="dxa"/>
              <w:tblLook w:val="04A0" w:firstRow="1" w:lastRow="0" w:firstColumn="1" w:lastColumn="0" w:noHBand="0" w:noVBand="1"/>
            </w:tblPr>
            <w:tblGrid>
              <w:gridCol w:w="416"/>
              <w:gridCol w:w="1635"/>
              <w:gridCol w:w="1080"/>
              <w:gridCol w:w="1800"/>
            </w:tblGrid>
            <w:tr w:rsidR="005A47AD" w:rsidRPr="00DC7536" w14:paraId="30E29444" w14:textId="77777777" w:rsidTr="005A47AD">
              <w:tc>
                <w:tcPr>
                  <w:tcW w:w="416" w:type="dxa"/>
                </w:tcPr>
                <w:p w14:paraId="19BFDE27" w14:textId="77777777" w:rsidR="005A47AD" w:rsidRPr="00DC7536" w:rsidRDefault="005A47AD" w:rsidP="004175A1">
                  <w:pPr>
                    <w:rPr>
                      <w:sz w:val="20"/>
                      <w:szCs w:val="20"/>
                      <w:lang w:val="en-US"/>
                    </w:rPr>
                  </w:pPr>
                </w:p>
              </w:tc>
              <w:tc>
                <w:tcPr>
                  <w:tcW w:w="1635" w:type="dxa"/>
                </w:tcPr>
                <w:p w14:paraId="70BA2EF2" w14:textId="77777777" w:rsidR="005A47AD" w:rsidRPr="00DC7536" w:rsidRDefault="005A47AD" w:rsidP="004175A1">
                  <w:pPr>
                    <w:rPr>
                      <w:sz w:val="20"/>
                      <w:szCs w:val="20"/>
                      <w:lang w:val="en-US"/>
                    </w:rPr>
                  </w:pPr>
                  <w:r w:rsidRPr="00DC7536">
                    <w:rPr>
                      <w:sz w:val="20"/>
                      <w:szCs w:val="20"/>
                      <w:lang w:val="en-US"/>
                    </w:rPr>
                    <w:t>Type</w:t>
                  </w:r>
                </w:p>
              </w:tc>
              <w:tc>
                <w:tcPr>
                  <w:tcW w:w="1080" w:type="dxa"/>
                </w:tcPr>
                <w:p w14:paraId="31A7DD45" w14:textId="26EFDD52" w:rsidR="005A47AD" w:rsidRPr="00DC7536" w:rsidRDefault="005A47AD" w:rsidP="004175A1">
                  <w:pPr>
                    <w:rPr>
                      <w:sz w:val="20"/>
                      <w:szCs w:val="20"/>
                      <w:lang w:val="en-US"/>
                    </w:rPr>
                  </w:pPr>
                  <w:r w:rsidRPr="00DC7536">
                    <w:rPr>
                      <w:sz w:val="20"/>
                      <w:szCs w:val="20"/>
                      <w:lang w:val="en-US"/>
                    </w:rPr>
                    <w:t>Number</w:t>
                  </w:r>
                </w:p>
              </w:tc>
              <w:tc>
                <w:tcPr>
                  <w:tcW w:w="1800" w:type="dxa"/>
                </w:tcPr>
                <w:p w14:paraId="0FE07484" w14:textId="34B690E7" w:rsidR="005A47AD" w:rsidRPr="00DC7536" w:rsidRDefault="005A47AD" w:rsidP="004175A1">
                  <w:pPr>
                    <w:rPr>
                      <w:sz w:val="20"/>
                      <w:szCs w:val="20"/>
                      <w:lang w:val="en-US"/>
                    </w:rPr>
                  </w:pPr>
                  <w:proofErr w:type="spellStart"/>
                  <w:r w:rsidRPr="00DC7536">
                    <w:rPr>
                      <w:sz w:val="20"/>
                      <w:szCs w:val="20"/>
                      <w:lang w:val="en-US"/>
                    </w:rPr>
                    <w:t>kPA</w:t>
                  </w:r>
                  <w:proofErr w:type="spellEnd"/>
                </w:p>
              </w:tc>
            </w:tr>
            <w:tr w:rsidR="005A47AD" w:rsidRPr="00DC7536" w14:paraId="338044BA" w14:textId="77777777" w:rsidTr="004A1306">
              <w:tc>
                <w:tcPr>
                  <w:tcW w:w="416" w:type="dxa"/>
                </w:tcPr>
                <w:p w14:paraId="7F5EC3E6" w14:textId="77777777" w:rsidR="005A47AD" w:rsidRPr="00DC7536" w:rsidRDefault="00567EAE" w:rsidP="004175A1">
                  <w:pPr>
                    <w:rPr>
                      <w:sz w:val="20"/>
                      <w:szCs w:val="20"/>
                      <w:lang w:val="en-US"/>
                    </w:rPr>
                  </w:pPr>
                  <w:sdt>
                    <w:sdtPr>
                      <w:rPr>
                        <w:sz w:val="20"/>
                        <w:szCs w:val="20"/>
                        <w:lang w:val="en-US"/>
                      </w:rPr>
                      <w:id w:val="-243802100"/>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635" w:type="dxa"/>
                </w:tcPr>
                <w:p w14:paraId="718E4E88" w14:textId="06A98AE4" w:rsidR="005A47AD" w:rsidRPr="00DC7536" w:rsidRDefault="005A47AD" w:rsidP="004175A1">
                  <w:pPr>
                    <w:rPr>
                      <w:sz w:val="20"/>
                      <w:szCs w:val="20"/>
                      <w:lang w:val="en-US"/>
                    </w:rPr>
                  </w:pPr>
                  <w:r w:rsidRPr="00DC7536">
                    <w:rPr>
                      <w:sz w:val="20"/>
                      <w:szCs w:val="20"/>
                      <w:lang w:val="en-US"/>
                    </w:rPr>
                    <w:t>Hoisting Hook</w:t>
                  </w:r>
                </w:p>
              </w:tc>
              <w:tc>
                <w:tcPr>
                  <w:tcW w:w="1080" w:type="dxa"/>
                  <w:shd w:val="clear" w:color="auto" w:fill="auto"/>
                </w:tcPr>
                <w:p w14:paraId="7B679A88" w14:textId="77777777" w:rsidR="005A47AD" w:rsidRPr="00DC7536" w:rsidRDefault="005A47AD" w:rsidP="004175A1">
                  <w:pPr>
                    <w:rPr>
                      <w:sz w:val="20"/>
                      <w:szCs w:val="20"/>
                      <w:lang w:val="en-US"/>
                    </w:rPr>
                  </w:pPr>
                </w:p>
              </w:tc>
              <w:tc>
                <w:tcPr>
                  <w:tcW w:w="1800" w:type="dxa"/>
                </w:tcPr>
                <w:p w14:paraId="50A05F99" w14:textId="3A506419" w:rsidR="005A47AD" w:rsidRPr="00DC7536" w:rsidRDefault="005A47AD" w:rsidP="004175A1">
                  <w:pPr>
                    <w:rPr>
                      <w:sz w:val="20"/>
                      <w:szCs w:val="20"/>
                      <w:lang w:val="en-US"/>
                    </w:rPr>
                  </w:pPr>
                </w:p>
              </w:tc>
            </w:tr>
            <w:tr w:rsidR="005A47AD" w:rsidRPr="00DC7536" w14:paraId="44D44E2D" w14:textId="77777777" w:rsidTr="004A1306">
              <w:tc>
                <w:tcPr>
                  <w:tcW w:w="416" w:type="dxa"/>
                </w:tcPr>
                <w:p w14:paraId="5AD96CBC" w14:textId="77777777" w:rsidR="005A47AD" w:rsidRPr="00DC7536" w:rsidRDefault="00567EAE" w:rsidP="004175A1">
                  <w:pPr>
                    <w:rPr>
                      <w:sz w:val="20"/>
                      <w:szCs w:val="20"/>
                      <w:lang w:val="en-US"/>
                    </w:rPr>
                  </w:pPr>
                  <w:sdt>
                    <w:sdtPr>
                      <w:rPr>
                        <w:sz w:val="20"/>
                        <w:szCs w:val="20"/>
                        <w:lang w:val="en-US"/>
                      </w:rPr>
                      <w:id w:val="1783309846"/>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635" w:type="dxa"/>
                </w:tcPr>
                <w:p w14:paraId="622D47FB" w14:textId="05B86368" w:rsidR="005A47AD" w:rsidRPr="00DC7536" w:rsidRDefault="005A47AD" w:rsidP="004175A1">
                  <w:pPr>
                    <w:rPr>
                      <w:sz w:val="20"/>
                      <w:szCs w:val="20"/>
                      <w:lang w:val="en-US"/>
                    </w:rPr>
                  </w:pPr>
                  <w:r w:rsidRPr="00DC7536">
                    <w:rPr>
                      <w:sz w:val="20"/>
                      <w:szCs w:val="20"/>
                      <w:lang w:val="en-US"/>
                    </w:rPr>
                    <w:t>I-Beam with trolley</w:t>
                  </w:r>
                </w:p>
              </w:tc>
              <w:tc>
                <w:tcPr>
                  <w:tcW w:w="1080" w:type="dxa"/>
                  <w:shd w:val="clear" w:color="auto" w:fill="auto"/>
                </w:tcPr>
                <w:p w14:paraId="7E2F404C" w14:textId="77777777" w:rsidR="005A47AD" w:rsidRPr="00DC7536" w:rsidRDefault="005A47AD" w:rsidP="004175A1">
                  <w:pPr>
                    <w:rPr>
                      <w:sz w:val="20"/>
                      <w:szCs w:val="20"/>
                      <w:lang w:val="en-US"/>
                    </w:rPr>
                  </w:pPr>
                </w:p>
              </w:tc>
              <w:tc>
                <w:tcPr>
                  <w:tcW w:w="1800" w:type="dxa"/>
                </w:tcPr>
                <w:p w14:paraId="75C294D3" w14:textId="4E29715F" w:rsidR="005A47AD" w:rsidRPr="00DC7536" w:rsidRDefault="005A47AD" w:rsidP="004175A1">
                  <w:pPr>
                    <w:rPr>
                      <w:sz w:val="20"/>
                      <w:szCs w:val="20"/>
                      <w:lang w:val="en-US"/>
                    </w:rPr>
                  </w:pPr>
                </w:p>
              </w:tc>
            </w:tr>
            <w:tr w:rsidR="005A47AD" w:rsidRPr="00DC7536" w14:paraId="52CF02F1" w14:textId="77777777" w:rsidTr="004A1306">
              <w:tc>
                <w:tcPr>
                  <w:tcW w:w="416" w:type="dxa"/>
                </w:tcPr>
                <w:p w14:paraId="1FC7E100" w14:textId="77777777" w:rsidR="005A47AD" w:rsidRPr="00DC7536" w:rsidRDefault="00567EAE" w:rsidP="004175A1">
                  <w:pPr>
                    <w:rPr>
                      <w:sz w:val="20"/>
                      <w:szCs w:val="20"/>
                      <w:lang w:val="en-US"/>
                    </w:rPr>
                  </w:pPr>
                  <w:sdt>
                    <w:sdtPr>
                      <w:rPr>
                        <w:sz w:val="20"/>
                        <w:szCs w:val="20"/>
                        <w:lang w:val="en-US"/>
                      </w:rPr>
                      <w:id w:val="1782218724"/>
                      <w14:checkbox>
                        <w14:checked w14:val="0"/>
                        <w14:checkedState w14:val="2612" w14:font="MS Gothic"/>
                        <w14:uncheckedState w14:val="2610" w14:font="MS Gothic"/>
                      </w14:checkbox>
                    </w:sdtPr>
                    <w:sdtEndPr/>
                    <w:sdtContent>
                      <w:r w:rsidR="005A47AD" w:rsidRPr="00DC7536">
                        <w:rPr>
                          <w:rFonts w:ascii="MS Gothic" w:eastAsia="MS Gothic" w:hAnsi="MS Gothic" w:hint="eastAsia"/>
                          <w:sz w:val="20"/>
                          <w:szCs w:val="20"/>
                          <w:lang w:val="en-US"/>
                        </w:rPr>
                        <w:t>☐</w:t>
                      </w:r>
                    </w:sdtContent>
                  </w:sdt>
                  <w:r w:rsidR="005A47AD" w:rsidRPr="00DC7536">
                    <w:rPr>
                      <w:sz w:val="20"/>
                      <w:szCs w:val="20"/>
                      <w:lang w:val="en-US"/>
                    </w:rPr>
                    <w:t xml:space="preserve">    </w:t>
                  </w:r>
                </w:p>
              </w:tc>
              <w:tc>
                <w:tcPr>
                  <w:tcW w:w="1635" w:type="dxa"/>
                </w:tcPr>
                <w:p w14:paraId="520F8FDF" w14:textId="4B2AC207" w:rsidR="005A47AD" w:rsidRPr="00DC7536" w:rsidRDefault="005A47AD" w:rsidP="004175A1">
                  <w:pPr>
                    <w:rPr>
                      <w:sz w:val="20"/>
                      <w:szCs w:val="20"/>
                      <w:lang w:val="en-US"/>
                    </w:rPr>
                  </w:pPr>
                  <w:r w:rsidRPr="00DC7536">
                    <w:rPr>
                      <w:sz w:val="20"/>
                      <w:szCs w:val="20"/>
                      <w:lang w:val="en-US"/>
                    </w:rPr>
                    <w:t>Haulage</w:t>
                  </w:r>
                </w:p>
              </w:tc>
              <w:tc>
                <w:tcPr>
                  <w:tcW w:w="1080" w:type="dxa"/>
                  <w:shd w:val="clear" w:color="auto" w:fill="auto"/>
                </w:tcPr>
                <w:p w14:paraId="3A0F33CE" w14:textId="77777777" w:rsidR="005A47AD" w:rsidRPr="00DC7536" w:rsidRDefault="005A47AD" w:rsidP="004175A1">
                  <w:pPr>
                    <w:rPr>
                      <w:sz w:val="20"/>
                      <w:szCs w:val="20"/>
                      <w:lang w:val="en-US"/>
                    </w:rPr>
                  </w:pPr>
                </w:p>
              </w:tc>
              <w:tc>
                <w:tcPr>
                  <w:tcW w:w="1800" w:type="dxa"/>
                </w:tcPr>
                <w:p w14:paraId="74433ED9" w14:textId="7257214E" w:rsidR="005A47AD" w:rsidRPr="00DC7536" w:rsidRDefault="005A47AD" w:rsidP="004175A1">
                  <w:pPr>
                    <w:rPr>
                      <w:sz w:val="20"/>
                      <w:szCs w:val="20"/>
                      <w:lang w:val="en-US"/>
                    </w:rPr>
                  </w:pPr>
                </w:p>
              </w:tc>
            </w:tr>
          </w:tbl>
          <w:p w14:paraId="366B4EF7" w14:textId="4B5CBF59" w:rsidR="005A47AD" w:rsidRPr="00DC7536" w:rsidRDefault="005A47AD" w:rsidP="004175A1">
            <w:pPr>
              <w:rPr>
                <w:sz w:val="20"/>
                <w:szCs w:val="20"/>
                <w:lang w:val="en-US"/>
              </w:rPr>
            </w:pPr>
          </w:p>
        </w:tc>
      </w:tr>
      <w:tr w:rsidR="00561992" w:rsidRPr="00DC7536" w14:paraId="130ECDC4" w14:textId="77777777" w:rsidTr="004A1306">
        <w:tc>
          <w:tcPr>
            <w:tcW w:w="5000" w:type="pct"/>
            <w:gridSpan w:val="8"/>
            <w:shd w:val="clear" w:color="auto" w:fill="auto"/>
          </w:tcPr>
          <w:p w14:paraId="3FAE0BFD" w14:textId="6AB514C4" w:rsidR="00561992" w:rsidRPr="00DC7536" w:rsidRDefault="00083FC7" w:rsidP="004175A1">
            <w:pPr>
              <w:rPr>
                <w:sz w:val="20"/>
                <w:szCs w:val="20"/>
                <w:lang w:val="en-US"/>
              </w:rPr>
            </w:pPr>
            <w:r w:rsidRPr="00DC7536">
              <w:rPr>
                <w:sz w:val="20"/>
                <w:szCs w:val="20"/>
                <w:lang w:val="en-US"/>
              </w:rPr>
              <w:t>B5</w:t>
            </w:r>
            <w:r w:rsidR="00561992" w:rsidRPr="00DC7536">
              <w:rPr>
                <w:sz w:val="20"/>
                <w:szCs w:val="20"/>
                <w:lang w:val="en-US"/>
              </w:rPr>
              <w:t xml:space="preserve"> BS Provisions within DCS Substation – Ventilation</w:t>
            </w:r>
          </w:p>
        </w:tc>
      </w:tr>
      <w:tr w:rsidR="00561992" w:rsidRPr="00DC7536" w14:paraId="3C7E5CDB" w14:textId="77777777" w:rsidTr="004A1306">
        <w:tc>
          <w:tcPr>
            <w:tcW w:w="347" w:type="pct"/>
          </w:tcPr>
          <w:p w14:paraId="7064D22F" w14:textId="2438C4BC" w:rsidR="00561992" w:rsidRPr="00DC7536" w:rsidRDefault="00083FC7" w:rsidP="00561992">
            <w:pPr>
              <w:rPr>
                <w:sz w:val="20"/>
                <w:szCs w:val="20"/>
                <w:lang w:val="en-US"/>
              </w:rPr>
            </w:pPr>
            <w:r w:rsidRPr="00DC7536">
              <w:rPr>
                <w:sz w:val="20"/>
                <w:szCs w:val="20"/>
                <w:lang w:val="en-US"/>
              </w:rPr>
              <w:t>B5</w:t>
            </w:r>
            <w:r w:rsidR="00561992" w:rsidRPr="00DC7536">
              <w:rPr>
                <w:sz w:val="20"/>
                <w:szCs w:val="20"/>
                <w:lang w:val="en-US"/>
              </w:rPr>
              <w:t>.1</w:t>
            </w:r>
          </w:p>
        </w:tc>
        <w:tc>
          <w:tcPr>
            <w:tcW w:w="1790" w:type="pct"/>
            <w:gridSpan w:val="2"/>
            <w:shd w:val="clear" w:color="auto" w:fill="auto"/>
          </w:tcPr>
          <w:p w14:paraId="66E03F19" w14:textId="4D83CB76" w:rsidR="00561992" w:rsidRPr="00DC7536" w:rsidRDefault="00561992" w:rsidP="00561992">
            <w:pPr>
              <w:rPr>
                <w:sz w:val="20"/>
                <w:szCs w:val="20"/>
                <w:lang w:val="en-US"/>
              </w:rPr>
            </w:pPr>
            <w:r w:rsidRPr="00DC7536">
              <w:rPr>
                <w:sz w:val="20"/>
                <w:szCs w:val="20"/>
                <w:lang w:val="en-US"/>
              </w:rPr>
              <w:t>Design Parameters</w:t>
            </w:r>
            <w:r w:rsidR="005362E6" w:rsidRPr="00DC7536">
              <w:rPr>
                <w:sz w:val="20"/>
                <w:szCs w:val="20"/>
                <w:lang w:val="en-US"/>
              </w:rPr>
              <w:br/>
            </w:r>
            <w:r w:rsidRPr="00DC7536">
              <w:rPr>
                <w:i/>
                <w:iCs/>
                <w:sz w:val="20"/>
                <w:szCs w:val="20"/>
                <w:lang w:val="en-US"/>
              </w:rPr>
              <w:t>TG 5.5.2.2</w:t>
            </w:r>
          </w:p>
        </w:tc>
        <w:tc>
          <w:tcPr>
            <w:tcW w:w="2863" w:type="pct"/>
            <w:gridSpan w:val="5"/>
            <w:shd w:val="clear" w:color="auto" w:fill="auto"/>
          </w:tcPr>
          <w:p w14:paraId="3D62FD3C" w14:textId="7ACB2D04" w:rsidR="00561992" w:rsidRPr="00DC7536" w:rsidRDefault="00561992" w:rsidP="00561992">
            <w:pPr>
              <w:rPr>
                <w:sz w:val="20"/>
                <w:szCs w:val="20"/>
                <w:lang w:val="en-US"/>
              </w:rPr>
            </w:pPr>
            <w:r w:rsidRPr="00DC7536">
              <w:rPr>
                <w:sz w:val="20"/>
                <w:szCs w:val="20"/>
                <w:lang w:val="en-US"/>
              </w:rPr>
              <w:t>Design Room Temperature:</w:t>
            </w:r>
            <w:r w:rsidR="00502805" w:rsidRPr="00DC7536">
              <w:rPr>
                <w:sz w:val="20"/>
                <w:szCs w:val="20"/>
                <w:lang w:val="en-US"/>
              </w:rPr>
              <w:t xml:space="preserve"> </w:t>
            </w:r>
            <w:r w:rsidRPr="00DC7536">
              <w:rPr>
                <w:sz w:val="20"/>
                <w:szCs w:val="20"/>
                <w:lang w:val="en-US"/>
              </w:rPr>
              <w:t>_______________________</w:t>
            </w:r>
            <w:r w:rsidRPr="00DC7536">
              <w:rPr>
                <w:rFonts w:asciiTheme="minorEastAsia" w:hAnsiTheme="minorEastAsia" w:cstheme="minorEastAsia" w:hint="eastAsia"/>
                <w:sz w:val="20"/>
                <w:szCs w:val="20"/>
                <w:lang w:val="en-US"/>
              </w:rPr>
              <w:t>℃</w:t>
            </w:r>
          </w:p>
          <w:p w14:paraId="43E17CD2" w14:textId="4D33DC78" w:rsidR="00561992" w:rsidRPr="00DC7536" w:rsidRDefault="00561992" w:rsidP="00561992">
            <w:pPr>
              <w:rPr>
                <w:sz w:val="20"/>
                <w:szCs w:val="20"/>
                <w:lang w:val="en-US"/>
              </w:rPr>
            </w:pPr>
            <w:r w:rsidRPr="00DC7536">
              <w:rPr>
                <w:sz w:val="20"/>
                <w:szCs w:val="20"/>
                <w:lang w:val="en-US"/>
              </w:rPr>
              <w:t>Design Air Moisture Content:</w:t>
            </w:r>
            <w:r w:rsidR="00502805" w:rsidRPr="00DC7536">
              <w:rPr>
                <w:sz w:val="20"/>
                <w:szCs w:val="20"/>
                <w:lang w:val="en-US"/>
              </w:rPr>
              <w:t xml:space="preserve"> </w:t>
            </w:r>
            <w:r w:rsidRPr="00DC7536">
              <w:rPr>
                <w:sz w:val="20"/>
                <w:szCs w:val="20"/>
                <w:lang w:val="en-US"/>
              </w:rPr>
              <w:t>____________________kg/kg</w:t>
            </w:r>
          </w:p>
        </w:tc>
      </w:tr>
      <w:tr w:rsidR="00561992" w:rsidRPr="00DC7536" w14:paraId="5F07977C" w14:textId="77777777" w:rsidTr="004A1306">
        <w:tc>
          <w:tcPr>
            <w:tcW w:w="347" w:type="pct"/>
          </w:tcPr>
          <w:p w14:paraId="7235F1A8" w14:textId="77777777" w:rsidR="00561992" w:rsidRPr="00DC7536" w:rsidRDefault="00561992" w:rsidP="006F7DF0">
            <w:pPr>
              <w:rPr>
                <w:sz w:val="20"/>
                <w:szCs w:val="20"/>
                <w:lang w:val="en-US"/>
              </w:rPr>
            </w:pPr>
          </w:p>
          <w:p w14:paraId="1A84A901" w14:textId="23E6F09D" w:rsidR="00561992" w:rsidRPr="00DC7536" w:rsidRDefault="00083FC7" w:rsidP="006F7DF0">
            <w:pPr>
              <w:rPr>
                <w:sz w:val="20"/>
                <w:szCs w:val="20"/>
                <w:lang w:val="en-US"/>
              </w:rPr>
            </w:pPr>
            <w:r w:rsidRPr="00DC7536">
              <w:rPr>
                <w:sz w:val="20"/>
                <w:szCs w:val="20"/>
                <w:lang w:val="en-US"/>
              </w:rPr>
              <w:t>B5</w:t>
            </w:r>
            <w:r w:rsidR="00561992" w:rsidRPr="00DC7536">
              <w:rPr>
                <w:sz w:val="20"/>
                <w:szCs w:val="20"/>
                <w:lang w:val="en-US"/>
              </w:rPr>
              <w:t>.2</w:t>
            </w:r>
          </w:p>
        </w:tc>
        <w:tc>
          <w:tcPr>
            <w:tcW w:w="1790" w:type="pct"/>
            <w:gridSpan w:val="2"/>
            <w:shd w:val="clear" w:color="auto" w:fill="auto"/>
          </w:tcPr>
          <w:p w14:paraId="310CCF01" w14:textId="73CE378D" w:rsidR="00561992" w:rsidRPr="00DC7536" w:rsidRDefault="00561992" w:rsidP="006F7DF0">
            <w:pPr>
              <w:rPr>
                <w:sz w:val="20"/>
                <w:szCs w:val="20"/>
                <w:lang w:val="en-US"/>
              </w:rPr>
            </w:pPr>
            <w:r w:rsidRPr="00DC7536">
              <w:rPr>
                <w:sz w:val="20"/>
                <w:szCs w:val="20"/>
                <w:lang w:val="en-US"/>
              </w:rPr>
              <w:t>System Configuration</w:t>
            </w:r>
            <w:r w:rsidR="005362E6" w:rsidRPr="00DC7536">
              <w:rPr>
                <w:sz w:val="20"/>
                <w:szCs w:val="20"/>
                <w:lang w:val="en-US"/>
              </w:rPr>
              <w:br/>
            </w:r>
            <w:r w:rsidRPr="00DC7536">
              <w:rPr>
                <w:i/>
                <w:iCs/>
                <w:sz w:val="20"/>
                <w:szCs w:val="20"/>
                <w:lang w:val="en-US"/>
              </w:rPr>
              <w:t>TG 5.5.2.2</w:t>
            </w:r>
          </w:p>
        </w:tc>
        <w:tc>
          <w:tcPr>
            <w:tcW w:w="2863" w:type="pct"/>
            <w:gridSpan w:val="5"/>
            <w:shd w:val="clear" w:color="auto" w:fill="auto"/>
          </w:tcPr>
          <w:p w14:paraId="5CD1B269" w14:textId="77777777" w:rsidR="00023191" w:rsidRPr="00DC7536" w:rsidRDefault="00023191" w:rsidP="00023191">
            <w:pPr>
              <w:rPr>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w:t>
            </w:r>
            <w:r w:rsidRPr="00DC7536">
              <w:rPr>
                <w:sz w:val="20"/>
                <w:szCs w:val="20"/>
                <w:lang w:val="en-US"/>
              </w:rPr>
              <w:t xml:space="preserve"> as appropriate:</w:t>
            </w:r>
          </w:p>
          <w:p w14:paraId="41E94F04" w14:textId="599DC87A" w:rsidR="00561992" w:rsidRPr="00DC7536" w:rsidRDefault="00567EAE" w:rsidP="006F7DF0">
            <w:pPr>
              <w:rPr>
                <w:sz w:val="20"/>
                <w:szCs w:val="20"/>
                <w:lang w:val="en-US"/>
              </w:rPr>
            </w:pPr>
            <w:sdt>
              <w:sdtPr>
                <w:rPr>
                  <w:sz w:val="20"/>
                  <w:szCs w:val="20"/>
                  <w:lang w:val="en-US"/>
                </w:rPr>
                <w:id w:val="373122335"/>
                <w14:checkbox>
                  <w14:checked w14:val="0"/>
                  <w14:checkedState w14:val="2612" w14:font="MS Gothic"/>
                  <w14:uncheckedState w14:val="2610" w14:font="MS Gothic"/>
                </w14:checkbox>
              </w:sdtPr>
              <w:sdtEndPr/>
              <w:sdtContent>
                <w:r w:rsidR="00561992" w:rsidRPr="00DC7536">
                  <w:rPr>
                    <w:rFonts w:ascii="MS Gothic" w:eastAsia="MS Gothic" w:hAnsi="MS Gothic" w:hint="eastAsia"/>
                    <w:sz w:val="20"/>
                    <w:szCs w:val="20"/>
                    <w:lang w:val="en-US"/>
                  </w:rPr>
                  <w:t>☐</w:t>
                </w:r>
              </w:sdtContent>
            </w:sdt>
            <w:r w:rsidR="00561992" w:rsidRPr="00DC7536">
              <w:rPr>
                <w:sz w:val="20"/>
                <w:szCs w:val="20"/>
                <w:lang w:val="en-US"/>
              </w:rPr>
              <w:t xml:space="preserve"> Mechanical Ventilation </w:t>
            </w:r>
            <w:r w:rsidR="00502805" w:rsidRPr="00DC7536">
              <w:rPr>
                <w:sz w:val="20"/>
                <w:szCs w:val="20"/>
                <w:lang w:val="en-US"/>
              </w:rPr>
              <w:br/>
              <w:t>(Flow Rate: _________m</w:t>
            </w:r>
            <w:r w:rsidR="00502805" w:rsidRPr="00DC7536">
              <w:rPr>
                <w:sz w:val="20"/>
                <w:szCs w:val="20"/>
                <w:vertAlign w:val="superscript"/>
                <w:lang w:val="en-US"/>
              </w:rPr>
              <w:t>3</w:t>
            </w:r>
            <w:r w:rsidR="00502805" w:rsidRPr="00DC7536">
              <w:rPr>
                <w:sz w:val="20"/>
                <w:szCs w:val="20"/>
                <w:lang w:val="en-US"/>
              </w:rPr>
              <w:t>/s)</w:t>
            </w:r>
          </w:p>
          <w:p w14:paraId="2E892971" w14:textId="3344850B" w:rsidR="00561992" w:rsidRPr="00DC7536" w:rsidRDefault="00567EAE" w:rsidP="006F7DF0">
            <w:pPr>
              <w:rPr>
                <w:sz w:val="20"/>
                <w:szCs w:val="20"/>
                <w:lang w:val="en-US"/>
              </w:rPr>
            </w:pPr>
            <w:sdt>
              <w:sdtPr>
                <w:rPr>
                  <w:sz w:val="20"/>
                  <w:szCs w:val="20"/>
                  <w:lang w:val="en-US"/>
                </w:rPr>
                <w:id w:val="-1426028114"/>
                <w14:checkbox>
                  <w14:checked w14:val="0"/>
                  <w14:checkedState w14:val="2612" w14:font="MS Gothic"/>
                  <w14:uncheckedState w14:val="2610" w14:font="MS Gothic"/>
                </w14:checkbox>
              </w:sdtPr>
              <w:sdtEndPr/>
              <w:sdtContent>
                <w:r w:rsidR="00561992" w:rsidRPr="00DC7536">
                  <w:rPr>
                    <w:rFonts w:ascii="MS Gothic" w:eastAsia="MS Gothic" w:hAnsi="MS Gothic" w:hint="eastAsia"/>
                    <w:sz w:val="20"/>
                    <w:szCs w:val="20"/>
                    <w:lang w:val="en-US"/>
                  </w:rPr>
                  <w:t>☐</w:t>
                </w:r>
              </w:sdtContent>
            </w:sdt>
            <w:r w:rsidR="00561992" w:rsidRPr="00DC7536">
              <w:rPr>
                <w:sz w:val="20"/>
                <w:szCs w:val="20"/>
                <w:lang w:val="en-US"/>
              </w:rPr>
              <w:t xml:space="preserve"> Air Conditioning System </w:t>
            </w:r>
            <w:r w:rsidR="00502805" w:rsidRPr="00DC7536">
              <w:rPr>
                <w:sz w:val="20"/>
                <w:szCs w:val="20"/>
                <w:lang w:val="en-US"/>
              </w:rPr>
              <w:br/>
              <w:t>(Cooling Capacity: ______________kW)</w:t>
            </w:r>
          </w:p>
        </w:tc>
      </w:tr>
      <w:tr w:rsidR="00544CFF" w:rsidRPr="00DC7536" w14:paraId="00B35310" w14:textId="77777777" w:rsidTr="004A1306">
        <w:tc>
          <w:tcPr>
            <w:tcW w:w="347" w:type="pct"/>
          </w:tcPr>
          <w:p w14:paraId="414B5C2B" w14:textId="00A21225" w:rsidR="00544CFF" w:rsidRPr="00DC7536" w:rsidRDefault="00544CFF" w:rsidP="006F7DF0">
            <w:pPr>
              <w:rPr>
                <w:sz w:val="20"/>
                <w:szCs w:val="20"/>
                <w:lang w:val="en-US"/>
              </w:rPr>
            </w:pPr>
            <w:r w:rsidRPr="00DC7536">
              <w:rPr>
                <w:sz w:val="20"/>
                <w:szCs w:val="20"/>
                <w:lang w:val="en-US"/>
              </w:rPr>
              <w:t>B5.3</w:t>
            </w:r>
          </w:p>
        </w:tc>
        <w:tc>
          <w:tcPr>
            <w:tcW w:w="998" w:type="pct"/>
            <w:shd w:val="clear" w:color="auto" w:fill="auto"/>
          </w:tcPr>
          <w:p w14:paraId="4D863B7B" w14:textId="77777777" w:rsidR="00544CFF" w:rsidRPr="00DC7536" w:rsidRDefault="00544CFF" w:rsidP="006F7DF0">
            <w:pPr>
              <w:rPr>
                <w:sz w:val="20"/>
                <w:szCs w:val="20"/>
                <w:lang w:val="en-US"/>
              </w:rPr>
            </w:pPr>
            <w:r w:rsidRPr="00DC7536">
              <w:rPr>
                <w:sz w:val="20"/>
                <w:szCs w:val="20"/>
                <w:lang w:val="en-US"/>
              </w:rPr>
              <w:t>Height of the ventilation outlet to free air above street level</w:t>
            </w:r>
            <w:r w:rsidRPr="00DC7536">
              <w:rPr>
                <w:sz w:val="20"/>
                <w:szCs w:val="20"/>
                <w:lang w:val="en-US"/>
              </w:rPr>
              <w:br/>
            </w:r>
            <w:r w:rsidRPr="00DC7536">
              <w:rPr>
                <w:i/>
                <w:iCs/>
                <w:sz w:val="20"/>
                <w:szCs w:val="20"/>
                <w:lang w:val="en-US"/>
              </w:rPr>
              <w:t>TG 5.5.2.3</w:t>
            </w:r>
          </w:p>
        </w:tc>
        <w:tc>
          <w:tcPr>
            <w:tcW w:w="1101" w:type="pct"/>
            <w:gridSpan w:val="3"/>
            <w:shd w:val="clear" w:color="auto" w:fill="auto"/>
          </w:tcPr>
          <w:p w14:paraId="082423F0" w14:textId="77777777" w:rsidR="00544CFF" w:rsidRPr="00DC7536" w:rsidRDefault="00544CFF" w:rsidP="00892B2D">
            <w:pPr>
              <w:jc w:val="right"/>
              <w:rPr>
                <w:sz w:val="20"/>
                <w:szCs w:val="20"/>
                <w:lang w:val="en-US"/>
              </w:rPr>
            </w:pPr>
            <w:r w:rsidRPr="00DC7536">
              <w:rPr>
                <w:sz w:val="20"/>
                <w:szCs w:val="20"/>
                <w:lang w:val="en-US"/>
              </w:rPr>
              <w:t>m</w:t>
            </w:r>
          </w:p>
        </w:tc>
        <w:tc>
          <w:tcPr>
            <w:tcW w:w="451" w:type="pct"/>
            <w:shd w:val="clear" w:color="auto" w:fill="auto"/>
          </w:tcPr>
          <w:p w14:paraId="6D835CB7" w14:textId="3EB81F76" w:rsidR="00544CFF" w:rsidRPr="00DC7536" w:rsidRDefault="00544CFF" w:rsidP="00544CFF">
            <w:pPr>
              <w:ind w:right="200"/>
              <w:jc w:val="right"/>
              <w:rPr>
                <w:sz w:val="20"/>
                <w:szCs w:val="20"/>
                <w:lang w:val="en-US"/>
              </w:rPr>
            </w:pPr>
            <w:r w:rsidRPr="00DC7536">
              <w:rPr>
                <w:sz w:val="20"/>
                <w:szCs w:val="20"/>
                <w:lang w:val="en-US"/>
              </w:rPr>
              <w:t>B5.4</w:t>
            </w:r>
          </w:p>
        </w:tc>
        <w:tc>
          <w:tcPr>
            <w:tcW w:w="1044" w:type="pct"/>
            <w:shd w:val="clear" w:color="auto" w:fill="auto"/>
          </w:tcPr>
          <w:p w14:paraId="6388D0F7" w14:textId="576FD1A5" w:rsidR="00544CFF" w:rsidRPr="00DC7536" w:rsidRDefault="00544CFF" w:rsidP="00544CFF">
            <w:pPr>
              <w:rPr>
                <w:sz w:val="20"/>
                <w:szCs w:val="20"/>
                <w:lang w:val="en-US"/>
              </w:rPr>
            </w:pPr>
            <w:r w:rsidRPr="00DC7536">
              <w:rPr>
                <w:sz w:val="20"/>
                <w:szCs w:val="20"/>
                <w:lang w:val="en-US"/>
              </w:rPr>
              <w:t>Type of filter at the supply inlet</w:t>
            </w:r>
            <w:r w:rsidRPr="00DC7536">
              <w:rPr>
                <w:sz w:val="20"/>
                <w:szCs w:val="20"/>
                <w:lang w:val="en-US"/>
              </w:rPr>
              <w:br/>
            </w:r>
            <w:r w:rsidRPr="00DC7536">
              <w:rPr>
                <w:i/>
                <w:iCs/>
                <w:sz w:val="20"/>
                <w:szCs w:val="20"/>
                <w:lang w:val="en-US"/>
              </w:rPr>
              <w:t>TG 5.5.2.4</w:t>
            </w:r>
          </w:p>
        </w:tc>
        <w:tc>
          <w:tcPr>
            <w:tcW w:w="1060" w:type="pct"/>
            <w:shd w:val="clear" w:color="auto" w:fill="auto"/>
          </w:tcPr>
          <w:p w14:paraId="1D347683" w14:textId="5164191C" w:rsidR="00544CFF" w:rsidRPr="00DC7536" w:rsidRDefault="00544CFF" w:rsidP="00544CFF">
            <w:pPr>
              <w:rPr>
                <w:sz w:val="20"/>
                <w:szCs w:val="20"/>
                <w:lang w:val="en-US"/>
              </w:rPr>
            </w:pPr>
          </w:p>
        </w:tc>
      </w:tr>
      <w:tr w:rsidR="00A25F6A" w:rsidRPr="00DC7536" w14:paraId="3E440FE2" w14:textId="77777777" w:rsidTr="004A1306">
        <w:tc>
          <w:tcPr>
            <w:tcW w:w="347" w:type="pct"/>
          </w:tcPr>
          <w:p w14:paraId="7A85BBD5" w14:textId="3F8A5892" w:rsidR="00A25F6A" w:rsidRPr="00DC7536" w:rsidRDefault="00083FC7" w:rsidP="00A25F6A">
            <w:pPr>
              <w:rPr>
                <w:sz w:val="20"/>
                <w:szCs w:val="20"/>
                <w:lang w:val="en-US"/>
              </w:rPr>
            </w:pPr>
            <w:r w:rsidRPr="00DC7536">
              <w:rPr>
                <w:sz w:val="20"/>
                <w:szCs w:val="20"/>
                <w:lang w:val="en-US"/>
              </w:rPr>
              <w:t>B5</w:t>
            </w:r>
            <w:r w:rsidR="00A25F6A" w:rsidRPr="00DC7536">
              <w:rPr>
                <w:sz w:val="20"/>
                <w:szCs w:val="20"/>
                <w:lang w:val="en-US"/>
              </w:rPr>
              <w:t>.5</w:t>
            </w:r>
          </w:p>
        </w:tc>
        <w:tc>
          <w:tcPr>
            <w:tcW w:w="1790" w:type="pct"/>
            <w:gridSpan w:val="2"/>
            <w:shd w:val="clear" w:color="auto" w:fill="auto"/>
          </w:tcPr>
          <w:p w14:paraId="7783CEF7" w14:textId="7320B079" w:rsidR="00C636EF" w:rsidRPr="00DC7536" w:rsidRDefault="00A25F6A" w:rsidP="00A25F6A">
            <w:pPr>
              <w:rPr>
                <w:sz w:val="20"/>
                <w:szCs w:val="20"/>
                <w:lang w:val="en-US"/>
              </w:rPr>
            </w:pPr>
            <w:r w:rsidRPr="00DC7536">
              <w:rPr>
                <w:sz w:val="20"/>
                <w:szCs w:val="20"/>
                <w:lang w:val="en-US"/>
              </w:rPr>
              <w:t xml:space="preserve">Ventilation Control </w:t>
            </w:r>
            <w:r w:rsidR="00823F87" w:rsidRPr="00DC7536">
              <w:rPr>
                <w:sz w:val="20"/>
                <w:szCs w:val="20"/>
                <w:lang w:val="en-US"/>
              </w:rPr>
              <w:t>Provision</w:t>
            </w:r>
            <w:r w:rsidR="00C636EF" w:rsidRPr="00DC7536">
              <w:rPr>
                <w:sz w:val="20"/>
                <w:szCs w:val="20"/>
                <w:lang w:val="en-US"/>
              </w:rPr>
              <w:br/>
            </w:r>
            <w:r w:rsidR="00C636EF" w:rsidRPr="00DC7536">
              <w:rPr>
                <w:i/>
                <w:iCs/>
                <w:sz w:val="20"/>
                <w:szCs w:val="20"/>
                <w:lang w:val="en-US"/>
              </w:rPr>
              <w:t>TG 5.5.2.6</w:t>
            </w:r>
          </w:p>
        </w:tc>
        <w:tc>
          <w:tcPr>
            <w:tcW w:w="2863" w:type="pct"/>
            <w:gridSpan w:val="5"/>
            <w:shd w:val="clear" w:color="auto" w:fill="auto"/>
            <w:vAlign w:val="center"/>
          </w:tcPr>
          <w:p w14:paraId="1A07184E" w14:textId="56C1670D" w:rsidR="00A25F6A" w:rsidRPr="00DC7536" w:rsidRDefault="00023191" w:rsidP="00A25F6A">
            <w:pPr>
              <w:rPr>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w:t>
            </w:r>
            <w:r w:rsidRPr="00DC7536">
              <w:rPr>
                <w:sz w:val="20"/>
                <w:szCs w:val="20"/>
                <w:lang w:val="en-US"/>
              </w:rPr>
              <w:t xml:space="preserve"> as appropriate </w:t>
            </w:r>
            <w:r w:rsidR="00A25F6A" w:rsidRPr="00DC7536">
              <w:rPr>
                <w:sz w:val="20"/>
                <w:szCs w:val="20"/>
                <w:lang w:val="en-US"/>
              </w:rPr>
              <w:t>(can be more than 1)</w:t>
            </w:r>
            <w:r w:rsidRPr="00DC7536">
              <w:rPr>
                <w:sz w:val="20"/>
                <w:szCs w:val="20"/>
                <w:lang w:val="en-US"/>
              </w:rPr>
              <w:t>:</w:t>
            </w:r>
          </w:p>
          <w:p w14:paraId="27347E87" w14:textId="2D685AEF" w:rsidR="00A25F6A" w:rsidRPr="00DC7536" w:rsidRDefault="00567EAE" w:rsidP="00A25F6A">
            <w:pPr>
              <w:rPr>
                <w:sz w:val="20"/>
                <w:szCs w:val="20"/>
                <w:lang w:val="en-US"/>
              </w:rPr>
            </w:pPr>
            <w:sdt>
              <w:sdtPr>
                <w:rPr>
                  <w:sz w:val="20"/>
                  <w:szCs w:val="20"/>
                  <w:lang w:val="en-US"/>
                </w:rPr>
                <w:id w:val="1106928047"/>
                <w14:checkbox>
                  <w14:checked w14:val="0"/>
                  <w14:checkedState w14:val="2612" w14:font="MS Gothic"/>
                  <w14:uncheckedState w14:val="2610" w14:font="MS Gothic"/>
                </w14:checkbox>
              </w:sdtPr>
              <w:sdtEndPr/>
              <w:sdtContent>
                <w:r w:rsidR="00A25F6A" w:rsidRPr="00DC7536">
                  <w:rPr>
                    <w:rFonts w:ascii="MS Gothic" w:eastAsia="MS Gothic" w:hAnsi="MS Gothic" w:hint="eastAsia"/>
                    <w:sz w:val="20"/>
                    <w:szCs w:val="20"/>
                    <w:lang w:val="en-US"/>
                  </w:rPr>
                  <w:t>☐</w:t>
                </w:r>
              </w:sdtContent>
            </w:sdt>
            <w:r w:rsidR="00A25F6A" w:rsidRPr="00DC7536">
              <w:rPr>
                <w:sz w:val="20"/>
                <w:szCs w:val="20"/>
                <w:lang w:val="en-US"/>
              </w:rPr>
              <w:t xml:space="preserve"> Manual On/Off</w:t>
            </w:r>
            <w:r w:rsidR="00544CFF" w:rsidRPr="00DC7536">
              <w:rPr>
                <w:sz w:val="20"/>
                <w:szCs w:val="20"/>
                <w:lang w:val="en-US"/>
              </w:rPr>
              <w:t xml:space="preserve">                    </w:t>
            </w:r>
            <w:sdt>
              <w:sdtPr>
                <w:rPr>
                  <w:sz w:val="20"/>
                  <w:szCs w:val="20"/>
                  <w:lang w:val="en-US"/>
                </w:rPr>
                <w:id w:val="-1073733294"/>
                <w14:checkbox>
                  <w14:checked w14:val="0"/>
                  <w14:checkedState w14:val="2612" w14:font="MS Gothic"/>
                  <w14:uncheckedState w14:val="2610" w14:font="MS Gothic"/>
                </w14:checkbox>
              </w:sdtPr>
              <w:sdtEndPr/>
              <w:sdtContent>
                <w:r w:rsidR="00A25F6A" w:rsidRPr="00DC7536">
                  <w:rPr>
                    <w:rFonts w:ascii="MS Gothic" w:eastAsia="MS Gothic" w:hAnsi="MS Gothic" w:hint="eastAsia"/>
                    <w:sz w:val="20"/>
                    <w:szCs w:val="20"/>
                    <w:lang w:val="en-US"/>
                  </w:rPr>
                  <w:t>☐</w:t>
                </w:r>
              </w:sdtContent>
            </w:sdt>
            <w:r w:rsidR="00A25F6A" w:rsidRPr="00DC7536">
              <w:rPr>
                <w:sz w:val="20"/>
                <w:szCs w:val="20"/>
                <w:lang w:val="en-US"/>
              </w:rPr>
              <w:t xml:space="preserve"> Timer Control</w:t>
            </w:r>
          </w:p>
          <w:p w14:paraId="16A7CBD9" w14:textId="23E6CB99" w:rsidR="00A25F6A" w:rsidRPr="00DC7536" w:rsidRDefault="00567EAE" w:rsidP="00A25F6A">
            <w:pPr>
              <w:rPr>
                <w:sz w:val="20"/>
                <w:szCs w:val="20"/>
                <w:lang w:val="en-US"/>
              </w:rPr>
            </w:pPr>
            <w:sdt>
              <w:sdtPr>
                <w:rPr>
                  <w:sz w:val="20"/>
                  <w:szCs w:val="20"/>
                  <w:lang w:val="en-US"/>
                </w:rPr>
                <w:id w:val="-1535262650"/>
                <w14:checkbox>
                  <w14:checked w14:val="0"/>
                  <w14:checkedState w14:val="2612" w14:font="MS Gothic"/>
                  <w14:uncheckedState w14:val="2610" w14:font="MS Gothic"/>
                </w14:checkbox>
              </w:sdtPr>
              <w:sdtEndPr/>
              <w:sdtContent>
                <w:r w:rsidR="00A25F6A" w:rsidRPr="00DC7536">
                  <w:rPr>
                    <w:rFonts w:ascii="MS Gothic" w:eastAsia="MS Gothic" w:hAnsi="MS Gothic" w:hint="eastAsia"/>
                    <w:sz w:val="20"/>
                    <w:szCs w:val="20"/>
                    <w:lang w:val="en-US"/>
                  </w:rPr>
                  <w:t>☐</w:t>
                </w:r>
              </w:sdtContent>
            </w:sdt>
            <w:r w:rsidR="00A25F6A" w:rsidRPr="00DC7536">
              <w:rPr>
                <w:sz w:val="20"/>
                <w:szCs w:val="20"/>
                <w:lang w:val="en-US"/>
              </w:rPr>
              <w:t xml:space="preserve"> Interlocking with temperature sensor</w:t>
            </w:r>
          </w:p>
        </w:tc>
      </w:tr>
      <w:tr w:rsidR="00544CFF" w:rsidRPr="00DC7536" w14:paraId="4AA8E38F" w14:textId="77777777" w:rsidTr="00544CFF">
        <w:tc>
          <w:tcPr>
            <w:tcW w:w="5000" w:type="pct"/>
            <w:gridSpan w:val="8"/>
          </w:tcPr>
          <w:p w14:paraId="4063AB21" w14:textId="55EF1628" w:rsidR="00544CFF" w:rsidRPr="00DC7536" w:rsidRDefault="00544CFF" w:rsidP="00A25F6A">
            <w:pPr>
              <w:rPr>
                <w:sz w:val="20"/>
                <w:szCs w:val="20"/>
                <w:lang w:val="en-US"/>
              </w:rPr>
            </w:pPr>
            <w:r w:rsidRPr="00DC7536">
              <w:rPr>
                <w:sz w:val="20"/>
                <w:szCs w:val="20"/>
                <w:lang w:val="en-US"/>
              </w:rPr>
              <w:t>B6 BS Provisions within DCS Substation – Plumbing</w:t>
            </w:r>
          </w:p>
        </w:tc>
      </w:tr>
      <w:tr w:rsidR="00B211E9" w:rsidRPr="00DC7536" w14:paraId="0984D9D5" w14:textId="77777777" w:rsidTr="004A1306">
        <w:tc>
          <w:tcPr>
            <w:tcW w:w="347" w:type="pct"/>
          </w:tcPr>
          <w:p w14:paraId="3C95A774" w14:textId="486E383E" w:rsidR="00544CFF" w:rsidRPr="00DC7536" w:rsidRDefault="00544CFF" w:rsidP="00470926">
            <w:pPr>
              <w:spacing w:after="0"/>
              <w:rPr>
                <w:sz w:val="20"/>
                <w:szCs w:val="20"/>
                <w:lang w:val="en-US"/>
              </w:rPr>
            </w:pPr>
            <w:r w:rsidRPr="00DC7536">
              <w:rPr>
                <w:sz w:val="20"/>
                <w:szCs w:val="20"/>
                <w:lang w:val="en-US"/>
              </w:rPr>
              <w:t>B6.1</w:t>
            </w:r>
          </w:p>
        </w:tc>
        <w:tc>
          <w:tcPr>
            <w:tcW w:w="998" w:type="pct"/>
            <w:shd w:val="clear" w:color="auto" w:fill="auto"/>
          </w:tcPr>
          <w:p w14:paraId="5A6B61DC" w14:textId="1712F4ED" w:rsidR="00544CFF" w:rsidRPr="00DC7536" w:rsidRDefault="00544CFF" w:rsidP="00470926">
            <w:pPr>
              <w:spacing w:after="0"/>
              <w:rPr>
                <w:sz w:val="20"/>
                <w:szCs w:val="20"/>
                <w:lang w:val="en-US"/>
              </w:rPr>
            </w:pPr>
            <w:r w:rsidRPr="00DC7536">
              <w:rPr>
                <w:sz w:val="20"/>
                <w:szCs w:val="20"/>
                <w:lang w:val="en-US"/>
              </w:rPr>
              <w:t>Number of cleansing water point</w:t>
            </w:r>
            <w:r w:rsidR="00470926" w:rsidRPr="00DC7536">
              <w:rPr>
                <w:sz w:val="20"/>
                <w:szCs w:val="20"/>
                <w:lang w:val="en-US"/>
              </w:rPr>
              <w:br/>
            </w:r>
            <w:r w:rsidR="00470926" w:rsidRPr="00DC7536">
              <w:rPr>
                <w:i/>
                <w:iCs/>
                <w:sz w:val="20"/>
                <w:szCs w:val="20"/>
                <w:lang w:val="en-US"/>
              </w:rPr>
              <w:t xml:space="preserve">TG </w:t>
            </w:r>
            <w:r w:rsidR="003C5A2F" w:rsidRPr="00DC7536">
              <w:rPr>
                <w:i/>
                <w:iCs/>
                <w:sz w:val="20"/>
                <w:szCs w:val="20"/>
                <w:lang w:val="en-US"/>
              </w:rPr>
              <w:t>5.5.3.3</w:t>
            </w:r>
          </w:p>
        </w:tc>
        <w:tc>
          <w:tcPr>
            <w:tcW w:w="1049" w:type="pct"/>
            <w:gridSpan w:val="2"/>
            <w:shd w:val="clear" w:color="auto" w:fill="auto"/>
          </w:tcPr>
          <w:p w14:paraId="64962DB4" w14:textId="77777777" w:rsidR="00544CFF" w:rsidRPr="00DC7536" w:rsidRDefault="00544CFF" w:rsidP="00470926">
            <w:pPr>
              <w:spacing w:after="0"/>
              <w:rPr>
                <w:sz w:val="20"/>
                <w:szCs w:val="20"/>
                <w:lang w:val="en-US"/>
              </w:rPr>
            </w:pPr>
          </w:p>
        </w:tc>
        <w:tc>
          <w:tcPr>
            <w:tcW w:w="503" w:type="pct"/>
            <w:gridSpan w:val="2"/>
            <w:shd w:val="clear" w:color="auto" w:fill="auto"/>
          </w:tcPr>
          <w:p w14:paraId="70644B19" w14:textId="40CA542F" w:rsidR="00544CFF" w:rsidRPr="00DC7536" w:rsidRDefault="00544CFF" w:rsidP="00470926">
            <w:pPr>
              <w:spacing w:after="0"/>
              <w:rPr>
                <w:sz w:val="20"/>
                <w:szCs w:val="20"/>
                <w:lang w:val="en-US"/>
              </w:rPr>
            </w:pPr>
            <w:r w:rsidRPr="00DC7536">
              <w:rPr>
                <w:sz w:val="20"/>
                <w:szCs w:val="20"/>
                <w:lang w:val="en-US"/>
              </w:rPr>
              <w:t>B6.2</w:t>
            </w:r>
          </w:p>
        </w:tc>
        <w:tc>
          <w:tcPr>
            <w:tcW w:w="1044" w:type="pct"/>
            <w:shd w:val="clear" w:color="auto" w:fill="auto"/>
            <w:vAlign w:val="center"/>
          </w:tcPr>
          <w:p w14:paraId="52A1EFD3" w14:textId="10113914" w:rsidR="00544CFF" w:rsidRPr="00DC7536" w:rsidRDefault="00544CFF" w:rsidP="00470926">
            <w:pPr>
              <w:spacing w:after="0"/>
              <w:rPr>
                <w:sz w:val="20"/>
                <w:szCs w:val="20"/>
                <w:lang w:val="en-US"/>
              </w:rPr>
            </w:pPr>
            <w:r w:rsidRPr="00DC7536">
              <w:rPr>
                <w:sz w:val="20"/>
                <w:szCs w:val="20"/>
                <w:lang w:val="en-US"/>
              </w:rPr>
              <w:t>Size of cleansing water point</w:t>
            </w:r>
            <w:r w:rsidRPr="00DC7536">
              <w:rPr>
                <w:sz w:val="20"/>
                <w:szCs w:val="20"/>
                <w:lang w:val="en-US"/>
              </w:rPr>
              <w:br/>
              <w:t>(Diameter)</w:t>
            </w:r>
            <w:r w:rsidR="003C5A2F" w:rsidRPr="00DC7536">
              <w:rPr>
                <w:sz w:val="20"/>
                <w:szCs w:val="20"/>
                <w:lang w:val="en-US"/>
              </w:rPr>
              <w:br/>
            </w:r>
            <w:r w:rsidR="003C5A2F" w:rsidRPr="00DC7536">
              <w:rPr>
                <w:i/>
                <w:iCs/>
                <w:sz w:val="20"/>
                <w:szCs w:val="20"/>
                <w:lang w:val="en-US"/>
              </w:rPr>
              <w:t>TG 5.5.3.3</w:t>
            </w:r>
          </w:p>
        </w:tc>
        <w:tc>
          <w:tcPr>
            <w:tcW w:w="1060" w:type="pct"/>
            <w:shd w:val="clear" w:color="auto" w:fill="auto"/>
            <w:vAlign w:val="center"/>
          </w:tcPr>
          <w:p w14:paraId="1A13ED57" w14:textId="4DAF06DF" w:rsidR="00544CFF" w:rsidRPr="00DC7536" w:rsidRDefault="00544CFF" w:rsidP="00470926">
            <w:pPr>
              <w:spacing w:after="0"/>
              <w:jc w:val="right"/>
              <w:rPr>
                <w:sz w:val="20"/>
                <w:szCs w:val="20"/>
                <w:lang w:val="en-US"/>
              </w:rPr>
            </w:pPr>
            <w:r w:rsidRPr="00DC7536">
              <w:rPr>
                <w:sz w:val="20"/>
                <w:szCs w:val="20"/>
                <w:lang w:val="en-US"/>
              </w:rPr>
              <w:t>mm</w:t>
            </w:r>
          </w:p>
        </w:tc>
      </w:tr>
    </w:tbl>
    <w:p w14:paraId="011FA047" w14:textId="7C90C30C" w:rsidR="00DF3A3D" w:rsidRPr="00DC7536" w:rsidRDefault="00DF3A3D">
      <w:pPr>
        <w:spacing w:after="0"/>
        <w:rPr>
          <w:rFonts w:eastAsia="新細明體"/>
          <w:lang w:val="en-US" w:eastAsia="zh-TW"/>
        </w:rPr>
      </w:pPr>
    </w:p>
    <w:tbl>
      <w:tblPr>
        <w:tblStyle w:val="afffff4"/>
        <w:tblW w:w="5000" w:type="pct"/>
        <w:tblLook w:val="04A0" w:firstRow="1" w:lastRow="0" w:firstColumn="1" w:lastColumn="0" w:noHBand="0" w:noVBand="1"/>
      </w:tblPr>
      <w:tblGrid>
        <w:gridCol w:w="626"/>
        <w:gridCol w:w="2160"/>
        <w:gridCol w:w="793"/>
        <w:gridCol w:w="882"/>
        <w:gridCol w:w="600"/>
        <w:gridCol w:w="2184"/>
        <w:gridCol w:w="1771"/>
      </w:tblGrid>
      <w:tr w:rsidR="005A47AD" w:rsidRPr="00DC7536" w14:paraId="6D0BFD78" w14:textId="77777777" w:rsidTr="005A47AD">
        <w:tc>
          <w:tcPr>
            <w:tcW w:w="5000" w:type="pct"/>
            <w:gridSpan w:val="7"/>
          </w:tcPr>
          <w:p w14:paraId="7CA714D4" w14:textId="2BF94033" w:rsidR="005A47AD" w:rsidRPr="00DC7536" w:rsidRDefault="00551894" w:rsidP="0026324F">
            <w:pPr>
              <w:rPr>
                <w:sz w:val="20"/>
                <w:szCs w:val="20"/>
                <w:lang w:val="en-US"/>
              </w:rPr>
            </w:pPr>
            <w:r w:rsidRPr="00DC7536">
              <w:rPr>
                <w:b/>
                <w:bCs/>
                <w:sz w:val="20"/>
                <w:szCs w:val="20"/>
                <w:lang w:val="en-US"/>
              </w:rPr>
              <w:lastRenderedPageBreak/>
              <w:t xml:space="preserve">Part B: </w:t>
            </w:r>
            <w:r w:rsidRPr="00DC7536">
              <w:rPr>
                <w:rFonts w:eastAsia="新細明體"/>
                <w:b/>
                <w:bCs/>
                <w:sz w:val="20"/>
                <w:szCs w:val="20"/>
                <w:lang w:val="en-US" w:eastAsia="zh-TW"/>
              </w:rPr>
              <w:t>Project Data</w:t>
            </w:r>
          </w:p>
        </w:tc>
      </w:tr>
      <w:tr w:rsidR="005A47AD" w:rsidRPr="00DC7536" w14:paraId="5C18E8D8" w14:textId="77777777" w:rsidTr="005A47AD">
        <w:tc>
          <w:tcPr>
            <w:tcW w:w="5000" w:type="pct"/>
            <w:gridSpan w:val="7"/>
          </w:tcPr>
          <w:p w14:paraId="31A073E2" w14:textId="213ABD92" w:rsidR="005A47AD" w:rsidRPr="00DC7536" w:rsidRDefault="00083FC7" w:rsidP="00A110C4">
            <w:pPr>
              <w:rPr>
                <w:sz w:val="20"/>
                <w:szCs w:val="20"/>
                <w:lang w:val="en-US"/>
              </w:rPr>
            </w:pPr>
            <w:r w:rsidRPr="00DC7536">
              <w:rPr>
                <w:sz w:val="20"/>
                <w:szCs w:val="20"/>
                <w:lang w:val="en-US"/>
              </w:rPr>
              <w:t>B7</w:t>
            </w:r>
            <w:r w:rsidR="005A47AD" w:rsidRPr="00DC7536">
              <w:rPr>
                <w:sz w:val="20"/>
                <w:szCs w:val="20"/>
                <w:lang w:val="en-US"/>
              </w:rPr>
              <w:t xml:space="preserve"> BS Provisions within DCS Substation – Drainage</w:t>
            </w:r>
          </w:p>
        </w:tc>
      </w:tr>
      <w:tr w:rsidR="00544CFF" w:rsidRPr="00DC7536" w14:paraId="51D36939" w14:textId="77777777" w:rsidTr="004A1306">
        <w:trPr>
          <w:trHeight w:val="368"/>
        </w:trPr>
        <w:tc>
          <w:tcPr>
            <w:tcW w:w="347" w:type="pct"/>
          </w:tcPr>
          <w:p w14:paraId="0D772F3A" w14:textId="17A5BBDB" w:rsidR="0066602D" w:rsidRPr="004A1306" w:rsidRDefault="0066602D" w:rsidP="0026324F">
            <w:pPr>
              <w:rPr>
                <w:sz w:val="20"/>
                <w:szCs w:val="20"/>
                <w:lang w:val="en-US"/>
              </w:rPr>
            </w:pPr>
            <w:r w:rsidRPr="004A1306">
              <w:rPr>
                <w:sz w:val="20"/>
                <w:szCs w:val="20"/>
                <w:lang w:val="en-US"/>
              </w:rPr>
              <w:t>B7.</w:t>
            </w:r>
            <w:r w:rsidR="00277A2C" w:rsidRPr="004A1306">
              <w:rPr>
                <w:sz w:val="20"/>
                <w:szCs w:val="20"/>
                <w:lang w:val="en-US"/>
              </w:rPr>
              <w:t>1</w:t>
            </w:r>
          </w:p>
        </w:tc>
        <w:tc>
          <w:tcPr>
            <w:tcW w:w="1198" w:type="pct"/>
            <w:shd w:val="clear" w:color="auto" w:fill="auto"/>
          </w:tcPr>
          <w:p w14:paraId="7F2DD82C" w14:textId="565118E2" w:rsidR="0066602D" w:rsidRPr="004A1306" w:rsidRDefault="0066602D" w:rsidP="00E92C56">
            <w:pPr>
              <w:rPr>
                <w:sz w:val="20"/>
                <w:szCs w:val="20"/>
                <w:lang w:val="en-US"/>
              </w:rPr>
            </w:pPr>
            <w:r w:rsidRPr="004A1306">
              <w:rPr>
                <w:sz w:val="20"/>
                <w:szCs w:val="20"/>
                <w:lang w:val="en-US"/>
              </w:rPr>
              <w:t>Number of Floor Drains</w:t>
            </w:r>
            <w:r w:rsidR="00A01321" w:rsidRPr="004A1306">
              <w:rPr>
                <w:sz w:val="20"/>
                <w:szCs w:val="20"/>
                <w:lang w:val="en-US"/>
              </w:rPr>
              <w:br/>
            </w:r>
            <w:r w:rsidRPr="004A1306">
              <w:rPr>
                <w:i/>
                <w:iCs/>
                <w:sz w:val="20"/>
                <w:szCs w:val="20"/>
                <w:lang w:val="en-US"/>
              </w:rPr>
              <w:t>TG 5.5.3.2,</w:t>
            </w:r>
            <w:r w:rsidR="003170BD" w:rsidRPr="004A1306">
              <w:rPr>
                <w:i/>
                <w:iCs/>
                <w:sz w:val="20"/>
                <w:szCs w:val="20"/>
                <w:lang w:val="en-US"/>
              </w:rPr>
              <w:t xml:space="preserve"> </w:t>
            </w:r>
            <w:r w:rsidRPr="004A1306">
              <w:rPr>
                <w:i/>
                <w:iCs/>
                <w:sz w:val="20"/>
                <w:szCs w:val="20"/>
                <w:lang w:val="en-US"/>
              </w:rPr>
              <w:t>Appendix D</w:t>
            </w:r>
          </w:p>
        </w:tc>
        <w:tc>
          <w:tcPr>
            <w:tcW w:w="929" w:type="pct"/>
            <w:gridSpan w:val="2"/>
            <w:shd w:val="clear" w:color="auto" w:fill="auto"/>
          </w:tcPr>
          <w:p w14:paraId="4AB60E2A" w14:textId="77777777" w:rsidR="0066602D" w:rsidRPr="004A1306" w:rsidRDefault="0066602D" w:rsidP="00AB142C">
            <w:pPr>
              <w:rPr>
                <w:sz w:val="20"/>
                <w:szCs w:val="20"/>
                <w:lang w:val="en-US"/>
              </w:rPr>
            </w:pPr>
          </w:p>
        </w:tc>
        <w:tc>
          <w:tcPr>
            <w:tcW w:w="333" w:type="pct"/>
            <w:shd w:val="clear" w:color="auto" w:fill="auto"/>
          </w:tcPr>
          <w:p w14:paraId="454A3A6C" w14:textId="2F6FD8D4" w:rsidR="0066602D" w:rsidRPr="004A1306" w:rsidRDefault="0066602D" w:rsidP="00AB142C">
            <w:pPr>
              <w:rPr>
                <w:sz w:val="20"/>
                <w:szCs w:val="20"/>
                <w:lang w:val="en-US"/>
              </w:rPr>
            </w:pPr>
            <w:r w:rsidRPr="004A1306">
              <w:rPr>
                <w:sz w:val="20"/>
                <w:szCs w:val="20"/>
                <w:lang w:val="en-US"/>
              </w:rPr>
              <w:t>B7.</w:t>
            </w:r>
            <w:r w:rsidR="00277A2C" w:rsidRPr="004A1306">
              <w:rPr>
                <w:sz w:val="20"/>
                <w:szCs w:val="20"/>
                <w:lang w:val="en-US"/>
              </w:rPr>
              <w:t>2</w:t>
            </w:r>
          </w:p>
        </w:tc>
        <w:tc>
          <w:tcPr>
            <w:tcW w:w="1211" w:type="pct"/>
            <w:shd w:val="clear" w:color="auto" w:fill="auto"/>
          </w:tcPr>
          <w:p w14:paraId="4BB020EB" w14:textId="71F931BE" w:rsidR="0066602D" w:rsidRPr="004A1306" w:rsidRDefault="0066602D" w:rsidP="0066602D">
            <w:pPr>
              <w:rPr>
                <w:sz w:val="20"/>
                <w:szCs w:val="20"/>
                <w:lang w:val="en-US"/>
              </w:rPr>
            </w:pPr>
            <w:r w:rsidRPr="004A1306">
              <w:rPr>
                <w:sz w:val="20"/>
                <w:szCs w:val="20"/>
                <w:lang w:val="en-US"/>
              </w:rPr>
              <w:t>Size of Floor Drains (Diameter)</w:t>
            </w:r>
            <w:r w:rsidR="00A01321" w:rsidRPr="004A1306">
              <w:rPr>
                <w:sz w:val="20"/>
                <w:szCs w:val="20"/>
                <w:lang w:val="en-US"/>
              </w:rPr>
              <w:br/>
            </w:r>
            <w:r w:rsidRPr="004A1306">
              <w:rPr>
                <w:i/>
                <w:iCs/>
                <w:sz w:val="20"/>
                <w:szCs w:val="20"/>
                <w:lang w:val="en-US"/>
              </w:rPr>
              <w:t>TG 5.5.3.2, Appendix D</w:t>
            </w:r>
          </w:p>
        </w:tc>
        <w:tc>
          <w:tcPr>
            <w:tcW w:w="982" w:type="pct"/>
            <w:shd w:val="clear" w:color="auto" w:fill="auto"/>
          </w:tcPr>
          <w:p w14:paraId="70C6FC54" w14:textId="77777777" w:rsidR="0066602D" w:rsidRPr="004A1306" w:rsidRDefault="0066602D" w:rsidP="0056708E">
            <w:pPr>
              <w:jc w:val="right"/>
              <w:rPr>
                <w:sz w:val="20"/>
                <w:szCs w:val="20"/>
                <w:lang w:val="en-US"/>
              </w:rPr>
            </w:pPr>
          </w:p>
          <w:p w14:paraId="3F930CB4" w14:textId="38A67717" w:rsidR="0056708E" w:rsidRPr="004A1306" w:rsidRDefault="0056708E" w:rsidP="0056708E">
            <w:pPr>
              <w:jc w:val="right"/>
              <w:rPr>
                <w:sz w:val="20"/>
                <w:szCs w:val="20"/>
                <w:lang w:val="en-US"/>
              </w:rPr>
            </w:pPr>
            <w:r w:rsidRPr="004A1306">
              <w:rPr>
                <w:sz w:val="20"/>
                <w:szCs w:val="20"/>
                <w:lang w:val="en-US"/>
              </w:rPr>
              <w:t>mm</w:t>
            </w:r>
          </w:p>
        </w:tc>
      </w:tr>
      <w:tr w:rsidR="00277A2C" w:rsidRPr="00DC7536" w14:paraId="38521FD8" w14:textId="77777777" w:rsidTr="004A1306">
        <w:tc>
          <w:tcPr>
            <w:tcW w:w="347" w:type="pct"/>
          </w:tcPr>
          <w:p w14:paraId="650631C2" w14:textId="10EF1A74" w:rsidR="0056708E" w:rsidRPr="004A1306" w:rsidRDefault="0056708E" w:rsidP="0026324F">
            <w:pPr>
              <w:rPr>
                <w:sz w:val="20"/>
                <w:szCs w:val="20"/>
                <w:lang w:val="en-US"/>
              </w:rPr>
            </w:pPr>
            <w:r w:rsidRPr="004A1306">
              <w:rPr>
                <w:sz w:val="20"/>
                <w:szCs w:val="20"/>
                <w:lang w:val="en-US"/>
              </w:rPr>
              <w:t>B7.</w:t>
            </w:r>
            <w:r w:rsidR="00277A2C" w:rsidRPr="004A1306">
              <w:rPr>
                <w:sz w:val="20"/>
                <w:szCs w:val="20"/>
                <w:lang w:val="en-US"/>
              </w:rPr>
              <w:t>3</w:t>
            </w:r>
          </w:p>
        </w:tc>
        <w:tc>
          <w:tcPr>
            <w:tcW w:w="1198" w:type="pct"/>
            <w:shd w:val="clear" w:color="auto" w:fill="auto"/>
          </w:tcPr>
          <w:p w14:paraId="1992EBED" w14:textId="414558C0" w:rsidR="0056708E" w:rsidRPr="004A1306" w:rsidRDefault="0056708E" w:rsidP="00E92C56">
            <w:pPr>
              <w:rPr>
                <w:sz w:val="20"/>
                <w:szCs w:val="20"/>
                <w:lang w:val="en-US"/>
              </w:rPr>
            </w:pPr>
            <w:r w:rsidRPr="004A1306">
              <w:rPr>
                <w:sz w:val="20"/>
                <w:szCs w:val="20"/>
                <w:lang w:val="en-US"/>
              </w:rPr>
              <w:t>Number of drain outlets with dome grating surrounding each heat exchanger</w:t>
            </w:r>
            <w:r w:rsidR="00A01321" w:rsidRPr="004A1306">
              <w:rPr>
                <w:sz w:val="20"/>
                <w:szCs w:val="20"/>
                <w:lang w:val="en-US"/>
              </w:rPr>
              <w:br/>
            </w:r>
            <w:r w:rsidRPr="004A1306">
              <w:rPr>
                <w:i/>
                <w:iCs/>
                <w:sz w:val="20"/>
                <w:szCs w:val="20"/>
                <w:lang w:val="en-US"/>
              </w:rPr>
              <w:t>TG 5.5.3.6</w:t>
            </w:r>
          </w:p>
        </w:tc>
        <w:tc>
          <w:tcPr>
            <w:tcW w:w="929" w:type="pct"/>
            <w:gridSpan w:val="2"/>
            <w:shd w:val="clear" w:color="auto" w:fill="auto"/>
          </w:tcPr>
          <w:p w14:paraId="516499EB" w14:textId="77777777" w:rsidR="0056708E" w:rsidRPr="004A1306" w:rsidRDefault="0056708E" w:rsidP="00165080">
            <w:pPr>
              <w:jc w:val="right"/>
              <w:rPr>
                <w:sz w:val="20"/>
                <w:szCs w:val="20"/>
                <w:lang w:val="en-US"/>
              </w:rPr>
            </w:pPr>
          </w:p>
        </w:tc>
        <w:tc>
          <w:tcPr>
            <w:tcW w:w="333" w:type="pct"/>
            <w:shd w:val="clear" w:color="auto" w:fill="auto"/>
          </w:tcPr>
          <w:p w14:paraId="251F8675" w14:textId="23C18E36" w:rsidR="0056708E" w:rsidRPr="004A1306" w:rsidRDefault="0056708E" w:rsidP="0056708E">
            <w:pPr>
              <w:rPr>
                <w:sz w:val="20"/>
                <w:szCs w:val="20"/>
                <w:lang w:val="en-US"/>
              </w:rPr>
            </w:pPr>
            <w:r w:rsidRPr="004A1306">
              <w:rPr>
                <w:sz w:val="20"/>
                <w:szCs w:val="20"/>
                <w:lang w:val="en-US"/>
              </w:rPr>
              <w:t>B7.</w:t>
            </w:r>
            <w:r w:rsidR="00277A2C" w:rsidRPr="004A1306">
              <w:rPr>
                <w:sz w:val="20"/>
                <w:szCs w:val="20"/>
                <w:lang w:val="en-US"/>
              </w:rPr>
              <w:t>4</w:t>
            </w:r>
          </w:p>
        </w:tc>
        <w:tc>
          <w:tcPr>
            <w:tcW w:w="1211" w:type="pct"/>
            <w:shd w:val="clear" w:color="auto" w:fill="auto"/>
            <w:vAlign w:val="center"/>
          </w:tcPr>
          <w:p w14:paraId="457603FB" w14:textId="5B053C2F" w:rsidR="0056708E" w:rsidRPr="004A1306" w:rsidRDefault="0056708E" w:rsidP="0056708E">
            <w:pPr>
              <w:rPr>
                <w:sz w:val="20"/>
                <w:szCs w:val="20"/>
                <w:lang w:val="en-US"/>
              </w:rPr>
            </w:pPr>
            <w:r w:rsidRPr="004A1306">
              <w:rPr>
                <w:sz w:val="20"/>
                <w:szCs w:val="20"/>
                <w:lang w:val="en-US"/>
              </w:rPr>
              <w:t>Size of drain outlets surrounding each heat exchanger (Diameter)</w:t>
            </w:r>
            <w:r w:rsidR="00A01321" w:rsidRPr="004A1306">
              <w:rPr>
                <w:sz w:val="20"/>
                <w:szCs w:val="20"/>
                <w:lang w:val="en-US"/>
              </w:rPr>
              <w:br/>
            </w:r>
            <w:r w:rsidRPr="004A1306">
              <w:rPr>
                <w:i/>
                <w:iCs/>
                <w:sz w:val="20"/>
                <w:szCs w:val="20"/>
                <w:lang w:val="en-US"/>
              </w:rPr>
              <w:t>TG 5.5.3.6</w:t>
            </w:r>
          </w:p>
        </w:tc>
        <w:tc>
          <w:tcPr>
            <w:tcW w:w="982" w:type="pct"/>
            <w:shd w:val="clear" w:color="auto" w:fill="auto"/>
            <w:vAlign w:val="center"/>
          </w:tcPr>
          <w:p w14:paraId="29B21891" w14:textId="00632501" w:rsidR="0056708E" w:rsidRPr="004A1306" w:rsidRDefault="0056708E" w:rsidP="00165080">
            <w:pPr>
              <w:jc w:val="right"/>
              <w:rPr>
                <w:sz w:val="20"/>
                <w:szCs w:val="20"/>
                <w:lang w:val="en-US"/>
              </w:rPr>
            </w:pPr>
            <w:r w:rsidRPr="004A1306">
              <w:rPr>
                <w:sz w:val="20"/>
                <w:szCs w:val="20"/>
                <w:lang w:val="en-US"/>
              </w:rPr>
              <w:t>mm</w:t>
            </w:r>
          </w:p>
        </w:tc>
      </w:tr>
      <w:tr w:rsidR="00277A2C" w:rsidRPr="00DC7536" w14:paraId="33331FEC" w14:textId="77777777" w:rsidTr="004A1306">
        <w:tc>
          <w:tcPr>
            <w:tcW w:w="347" w:type="pct"/>
          </w:tcPr>
          <w:p w14:paraId="5600F576" w14:textId="57B1ACC8" w:rsidR="00277A2C" w:rsidRPr="004A1306" w:rsidRDefault="00277A2C" w:rsidP="0026324F">
            <w:pPr>
              <w:rPr>
                <w:sz w:val="20"/>
                <w:szCs w:val="20"/>
                <w:lang w:val="en-US"/>
              </w:rPr>
            </w:pPr>
            <w:r w:rsidRPr="004A1306">
              <w:rPr>
                <w:sz w:val="20"/>
                <w:szCs w:val="20"/>
                <w:lang w:val="en-US"/>
              </w:rPr>
              <w:t>B7.5</w:t>
            </w:r>
          </w:p>
        </w:tc>
        <w:tc>
          <w:tcPr>
            <w:tcW w:w="1198" w:type="pct"/>
            <w:shd w:val="clear" w:color="auto" w:fill="auto"/>
          </w:tcPr>
          <w:p w14:paraId="7DD5A4FA" w14:textId="3B932308" w:rsidR="002228E1" w:rsidRPr="004A1306" w:rsidRDefault="00277A2C" w:rsidP="00E92C56">
            <w:pPr>
              <w:rPr>
                <w:sz w:val="20"/>
                <w:szCs w:val="20"/>
                <w:lang w:val="en-US"/>
              </w:rPr>
            </w:pPr>
            <w:r w:rsidRPr="004A1306">
              <w:rPr>
                <w:sz w:val="20"/>
                <w:szCs w:val="20"/>
                <w:lang w:val="en-US"/>
              </w:rPr>
              <w:t>Surface channel size (Width)</w:t>
            </w:r>
            <w:r w:rsidR="002228E1" w:rsidRPr="004A1306">
              <w:rPr>
                <w:sz w:val="20"/>
                <w:szCs w:val="20"/>
                <w:lang w:val="en-US"/>
              </w:rPr>
              <w:br/>
            </w:r>
            <w:r w:rsidR="002228E1" w:rsidRPr="004A1306">
              <w:rPr>
                <w:i/>
                <w:iCs/>
                <w:sz w:val="20"/>
                <w:szCs w:val="20"/>
                <w:lang w:val="en-US"/>
              </w:rPr>
              <w:t xml:space="preserve">TG </w:t>
            </w:r>
            <w:r w:rsidR="00D63D86" w:rsidRPr="004A1306">
              <w:rPr>
                <w:i/>
                <w:iCs/>
                <w:sz w:val="20"/>
                <w:szCs w:val="20"/>
                <w:lang w:val="en-US"/>
              </w:rPr>
              <w:t>5.5.3.6</w:t>
            </w:r>
          </w:p>
        </w:tc>
        <w:tc>
          <w:tcPr>
            <w:tcW w:w="929" w:type="pct"/>
            <w:gridSpan w:val="2"/>
            <w:shd w:val="clear" w:color="auto" w:fill="auto"/>
          </w:tcPr>
          <w:p w14:paraId="0827075B" w14:textId="388259B1" w:rsidR="00277A2C" w:rsidRPr="004A1306" w:rsidRDefault="00277A2C" w:rsidP="00165080">
            <w:pPr>
              <w:jc w:val="right"/>
              <w:rPr>
                <w:sz w:val="20"/>
                <w:szCs w:val="20"/>
                <w:lang w:val="en-US"/>
              </w:rPr>
            </w:pPr>
            <w:r w:rsidRPr="004A1306">
              <w:rPr>
                <w:sz w:val="20"/>
                <w:szCs w:val="20"/>
                <w:lang w:val="en-US"/>
              </w:rPr>
              <w:t>mm</w:t>
            </w:r>
          </w:p>
        </w:tc>
        <w:tc>
          <w:tcPr>
            <w:tcW w:w="333" w:type="pct"/>
            <w:shd w:val="clear" w:color="auto" w:fill="auto"/>
          </w:tcPr>
          <w:p w14:paraId="5C51DD56" w14:textId="302884D4" w:rsidR="00277A2C" w:rsidRPr="004A1306" w:rsidRDefault="00277A2C" w:rsidP="0056708E">
            <w:pPr>
              <w:rPr>
                <w:sz w:val="20"/>
                <w:szCs w:val="20"/>
                <w:lang w:val="en-US"/>
              </w:rPr>
            </w:pPr>
            <w:r w:rsidRPr="004A1306">
              <w:rPr>
                <w:sz w:val="20"/>
                <w:szCs w:val="20"/>
                <w:lang w:val="en-US"/>
              </w:rPr>
              <w:t>B7.6</w:t>
            </w:r>
          </w:p>
        </w:tc>
        <w:tc>
          <w:tcPr>
            <w:tcW w:w="1211" w:type="pct"/>
            <w:shd w:val="clear" w:color="auto" w:fill="auto"/>
            <w:vAlign w:val="center"/>
          </w:tcPr>
          <w:p w14:paraId="4BA51DAF" w14:textId="29F92F37" w:rsidR="00277A2C" w:rsidRPr="004A1306" w:rsidRDefault="00277A2C" w:rsidP="00277A2C">
            <w:pPr>
              <w:rPr>
                <w:sz w:val="20"/>
                <w:szCs w:val="20"/>
                <w:lang w:val="en-US"/>
              </w:rPr>
            </w:pPr>
            <w:r w:rsidRPr="004A1306">
              <w:rPr>
                <w:sz w:val="20"/>
                <w:szCs w:val="20"/>
                <w:lang w:val="en-US"/>
              </w:rPr>
              <w:t>Substation Floor Gradient</w:t>
            </w:r>
            <w:r w:rsidRPr="004A1306">
              <w:rPr>
                <w:sz w:val="20"/>
                <w:szCs w:val="20"/>
                <w:lang w:val="en-US"/>
              </w:rPr>
              <w:br/>
            </w:r>
            <w:r w:rsidRPr="004A1306">
              <w:rPr>
                <w:i/>
                <w:iCs/>
                <w:sz w:val="20"/>
                <w:szCs w:val="20"/>
                <w:lang w:val="en-US"/>
              </w:rPr>
              <w:t>TG 5.5.3.4</w:t>
            </w:r>
          </w:p>
        </w:tc>
        <w:tc>
          <w:tcPr>
            <w:tcW w:w="982" w:type="pct"/>
            <w:shd w:val="clear" w:color="auto" w:fill="auto"/>
            <w:vAlign w:val="center"/>
          </w:tcPr>
          <w:p w14:paraId="18709C91" w14:textId="509677D6" w:rsidR="00277A2C" w:rsidRPr="004A1306" w:rsidRDefault="00277A2C" w:rsidP="00165080">
            <w:pPr>
              <w:jc w:val="right"/>
              <w:rPr>
                <w:sz w:val="20"/>
                <w:szCs w:val="20"/>
                <w:lang w:val="en-US"/>
              </w:rPr>
            </w:pPr>
            <w:r w:rsidRPr="004A1306">
              <w:rPr>
                <w:sz w:val="20"/>
                <w:szCs w:val="20"/>
                <w:lang w:val="en-US"/>
              </w:rPr>
              <w:t>1 in ___________</w:t>
            </w:r>
          </w:p>
        </w:tc>
      </w:tr>
      <w:tr w:rsidR="006934A4" w:rsidRPr="00DC7536" w14:paraId="3B3D736C" w14:textId="77777777" w:rsidTr="004A1306">
        <w:trPr>
          <w:trHeight w:val="242"/>
        </w:trPr>
        <w:tc>
          <w:tcPr>
            <w:tcW w:w="347" w:type="pct"/>
          </w:tcPr>
          <w:p w14:paraId="7AAB72E8" w14:textId="188BD5E8" w:rsidR="006934A4" w:rsidRPr="004A1306" w:rsidRDefault="00083FC7" w:rsidP="006934A4">
            <w:pPr>
              <w:rPr>
                <w:sz w:val="20"/>
                <w:szCs w:val="20"/>
                <w:lang w:val="en-US"/>
              </w:rPr>
            </w:pPr>
            <w:r w:rsidRPr="004A1306">
              <w:rPr>
                <w:sz w:val="20"/>
                <w:szCs w:val="20"/>
                <w:lang w:val="en-US"/>
              </w:rPr>
              <w:t>B7</w:t>
            </w:r>
            <w:r w:rsidR="006934A4" w:rsidRPr="004A1306">
              <w:rPr>
                <w:sz w:val="20"/>
                <w:szCs w:val="20"/>
                <w:lang w:val="en-US"/>
              </w:rPr>
              <w:t>.7</w:t>
            </w:r>
          </w:p>
        </w:tc>
        <w:tc>
          <w:tcPr>
            <w:tcW w:w="1638" w:type="pct"/>
            <w:gridSpan w:val="2"/>
            <w:shd w:val="clear" w:color="auto" w:fill="auto"/>
          </w:tcPr>
          <w:p w14:paraId="1E64372D" w14:textId="3A9CFA4E" w:rsidR="006934A4" w:rsidRPr="004A1306" w:rsidRDefault="006934A4" w:rsidP="006934A4">
            <w:pPr>
              <w:rPr>
                <w:sz w:val="20"/>
                <w:szCs w:val="20"/>
                <w:lang w:val="en-US"/>
              </w:rPr>
            </w:pPr>
            <w:r w:rsidRPr="004A1306">
              <w:rPr>
                <w:sz w:val="20"/>
                <w:szCs w:val="20"/>
                <w:lang w:val="en-US"/>
              </w:rPr>
              <w:t>Provision flood alarm system</w:t>
            </w:r>
            <w:r w:rsidR="00E31824" w:rsidRPr="004A1306">
              <w:rPr>
                <w:sz w:val="20"/>
                <w:szCs w:val="20"/>
                <w:lang w:val="en-US"/>
              </w:rPr>
              <w:br/>
            </w:r>
            <w:r w:rsidRPr="004A1306">
              <w:rPr>
                <w:i/>
                <w:iCs/>
                <w:sz w:val="20"/>
                <w:szCs w:val="20"/>
                <w:lang w:val="en-US"/>
              </w:rPr>
              <w:t>TG 5.5.3.5</w:t>
            </w:r>
          </w:p>
        </w:tc>
        <w:tc>
          <w:tcPr>
            <w:tcW w:w="3015" w:type="pct"/>
            <w:gridSpan w:val="4"/>
            <w:shd w:val="clear" w:color="auto" w:fill="auto"/>
            <w:vAlign w:val="center"/>
          </w:tcPr>
          <w:p w14:paraId="2A3B76E7" w14:textId="78F60949" w:rsidR="002B66AA" w:rsidRPr="004A1306" w:rsidRDefault="002B66AA" w:rsidP="006934A4">
            <w:pPr>
              <w:rPr>
                <w:rFonts w:ascii="Times New Roman" w:hAnsi="Times New Roman" w:cs="Times New Roman"/>
                <w:sz w:val="20"/>
                <w:szCs w:val="20"/>
                <w:lang w:val="en-US"/>
              </w:rPr>
            </w:pPr>
            <w:r w:rsidRPr="004A1306">
              <w:rPr>
                <w:sz w:val="20"/>
                <w:szCs w:val="20"/>
                <w:lang w:val="en-US"/>
              </w:rPr>
              <w:t>Please put a “</w:t>
            </w:r>
            <w:r w:rsidRPr="004A1306">
              <w:rPr>
                <w:rFonts w:ascii="Segoe UI Symbol" w:hAnsi="Segoe UI Symbol" w:cs="Segoe UI Symbol"/>
                <w:sz w:val="20"/>
                <w:szCs w:val="20"/>
                <w:lang w:val="en-US"/>
              </w:rPr>
              <w:t>✔</w:t>
            </w:r>
            <w:r w:rsidRPr="004A1306">
              <w:rPr>
                <w:rFonts w:ascii="Times New Roman" w:hAnsi="Times New Roman" w:cs="Times New Roman"/>
                <w:sz w:val="20"/>
                <w:szCs w:val="20"/>
                <w:lang w:val="en-US"/>
              </w:rPr>
              <w:t>” to confirm the provision:</w:t>
            </w:r>
          </w:p>
          <w:p w14:paraId="5AB23CC2" w14:textId="6DACFE15" w:rsidR="006934A4" w:rsidRPr="004A1306" w:rsidRDefault="00567EAE" w:rsidP="006934A4">
            <w:pPr>
              <w:rPr>
                <w:sz w:val="20"/>
                <w:szCs w:val="20"/>
                <w:lang w:val="en-US"/>
              </w:rPr>
            </w:pPr>
            <w:sdt>
              <w:sdtPr>
                <w:rPr>
                  <w:sz w:val="20"/>
                  <w:szCs w:val="20"/>
                  <w:lang w:val="en-US"/>
                </w:rPr>
                <w:id w:val="1224259683"/>
                <w14:checkbox>
                  <w14:checked w14:val="0"/>
                  <w14:checkedState w14:val="2612" w14:font="MS Gothic"/>
                  <w14:uncheckedState w14:val="2610" w14:font="MS Gothic"/>
                </w14:checkbox>
              </w:sdtPr>
              <w:sdtEndPr/>
              <w:sdtContent>
                <w:r w:rsidR="00F43616" w:rsidRPr="004A1306">
                  <w:rPr>
                    <w:rFonts w:ascii="MS Gothic" w:eastAsia="MS Gothic" w:hAnsi="MS Gothic" w:hint="eastAsia"/>
                    <w:sz w:val="20"/>
                    <w:szCs w:val="20"/>
                    <w:lang w:val="en-US"/>
                  </w:rPr>
                  <w:t>☐</w:t>
                </w:r>
              </w:sdtContent>
            </w:sdt>
            <w:r w:rsidR="006934A4" w:rsidRPr="004A1306">
              <w:rPr>
                <w:sz w:val="20"/>
                <w:szCs w:val="20"/>
                <w:lang w:val="en-US"/>
              </w:rPr>
              <w:t xml:space="preserve"> A flood alarm system include</w:t>
            </w:r>
            <w:r w:rsidR="00741586" w:rsidRPr="004A1306">
              <w:rPr>
                <w:sz w:val="20"/>
                <w:szCs w:val="20"/>
                <w:lang w:val="en-US"/>
              </w:rPr>
              <w:t xml:space="preserve">s </w:t>
            </w:r>
            <w:r w:rsidR="0025620D" w:rsidRPr="004A1306">
              <w:rPr>
                <w:sz w:val="20"/>
                <w:szCs w:val="20"/>
                <w:lang w:val="en-US"/>
              </w:rPr>
              <w:t>(</w:t>
            </w:r>
            <w:proofErr w:type="spellStart"/>
            <w:r w:rsidR="0025620D" w:rsidRPr="004A1306">
              <w:rPr>
                <w:sz w:val="20"/>
                <w:szCs w:val="20"/>
                <w:lang w:val="en-US"/>
              </w:rPr>
              <w:t>i</w:t>
            </w:r>
            <w:proofErr w:type="spellEnd"/>
            <w:r w:rsidR="0025620D" w:rsidRPr="004A1306">
              <w:rPr>
                <w:sz w:val="20"/>
                <w:szCs w:val="20"/>
                <w:lang w:val="en-US"/>
              </w:rPr>
              <w:t xml:space="preserve">) a high-water level sensor connected to a control panel within the substation; (ii) a flashing warning light at the substation entrance; and (iii) a water leakage detection sensor adjacent to the floor drain. </w:t>
            </w:r>
          </w:p>
          <w:p w14:paraId="02D1B7A5" w14:textId="77777777" w:rsidR="006934A4" w:rsidRPr="004A1306" w:rsidRDefault="00567EAE" w:rsidP="006934A4">
            <w:pPr>
              <w:rPr>
                <w:sz w:val="20"/>
                <w:szCs w:val="20"/>
                <w:lang w:val="en-US"/>
              </w:rPr>
            </w:pPr>
            <w:sdt>
              <w:sdtPr>
                <w:rPr>
                  <w:sz w:val="20"/>
                  <w:szCs w:val="20"/>
                  <w:lang w:val="en-US"/>
                </w:rPr>
                <w:id w:val="260570545"/>
                <w14:checkbox>
                  <w14:checked w14:val="0"/>
                  <w14:checkedState w14:val="2612" w14:font="MS Gothic"/>
                  <w14:uncheckedState w14:val="2610" w14:font="MS Gothic"/>
                </w14:checkbox>
              </w:sdtPr>
              <w:sdtEndPr/>
              <w:sdtContent>
                <w:r w:rsidR="006934A4" w:rsidRPr="004A1306">
                  <w:rPr>
                    <w:rFonts w:ascii="MS Gothic" w:eastAsia="MS Gothic" w:hAnsi="MS Gothic" w:hint="eastAsia"/>
                    <w:sz w:val="20"/>
                    <w:szCs w:val="20"/>
                    <w:lang w:val="en-US"/>
                  </w:rPr>
                  <w:t>☐</w:t>
                </w:r>
              </w:sdtContent>
            </w:sdt>
            <w:r w:rsidR="006934A4" w:rsidRPr="004A1306">
              <w:rPr>
                <w:sz w:val="20"/>
                <w:szCs w:val="20"/>
                <w:lang w:val="en-US"/>
              </w:rPr>
              <w:t xml:space="preserve"> Flooding signal shall be transmitted to the management system / control room of the building</w:t>
            </w:r>
          </w:p>
          <w:p w14:paraId="05A58DCC" w14:textId="3CB4CBEB" w:rsidR="006934A4" w:rsidRPr="004A1306" w:rsidRDefault="00567EAE" w:rsidP="00561992">
            <w:pPr>
              <w:rPr>
                <w:sz w:val="20"/>
                <w:szCs w:val="20"/>
                <w:lang w:val="en-US"/>
              </w:rPr>
            </w:pPr>
            <w:sdt>
              <w:sdtPr>
                <w:rPr>
                  <w:sz w:val="20"/>
                  <w:szCs w:val="20"/>
                  <w:lang w:val="en-US"/>
                </w:rPr>
                <w:id w:val="-295755880"/>
                <w14:checkbox>
                  <w14:checked w14:val="0"/>
                  <w14:checkedState w14:val="2612" w14:font="MS Gothic"/>
                  <w14:uncheckedState w14:val="2610" w14:font="MS Gothic"/>
                </w14:checkbox>
              </w:sdtPr>
              <w:sdtEndPr/>
              <w:sdtContent>
                <w:r w:rsidR="006934A4" w:rsidRPr="004A1306">
                  <w:rPr>
                    <w:rFonts w:ascii="MS Gothic" w:eastAsia="MS Gothic" w:hAnsi="MS Gothic" w:hint="eastAsia"/>
                    <w:sz w:val="20"/>
                    <w:szCs w:val="20"/>
                    <w:lang w:val="en-US"/>
                  </w:rPr>
                  <w:t>☐</w:t>
                </w:r>
              </w:sdtContent>
            </w:sdt>
            <w:r w:rsidR="006934A4" w:rsidRPr="004A1306">
              <w:rPr>
                <w:sz w:val="20"/>
                <w:szCs w:val="20"/>
                <w:lang w:val="en-US"/>
              </w:rPr>
              <w:t xml:space="preserve"> Flooding signal near EMSD’s DDC panel</w:t>
            </w:r>
          </w:p>
        </w:tc>
      </w:tr>
      <w:tr w:rsidR="00A25F6A" w:rsidRPr="00DC7536" w14:paraId="2014C279" w14:textId="77777777" w:rsidTr="004A1306">
        <w:trPr>
          <w:trHeight w:val="107"/>
        </w:trPr>
        <w:tc>
          <w:tcPr>
            <w:tcW w:w="5000" w:type="pct"/>
            <w:gridSpan w:val="7"/>
            <w:shd w:val="clear" w:color="auto" w:fill="auto"/>
          </w:tcPr>
          <w:p w14:paraId="7F55F7EA" w14:textId="773C7831" w:rsidR="00A25F6A" w:rsidRPr="004A1306" w:rsidRDefault="00083FC7" w:rsidP="006934A4">
            <w:pPr>
              <w:rPr>
                <w:sz w:val="20"/>
                <w:szCs w:val="20"/>
                <w:lang w:val="en-US"/>
              </w:rPr>
            </w:pPr>
            <w:r w:rsidRPr="004A1306">
              <w:rPr>
                <w:sz w:val="20"/>
                <w:szCs w:val="20"/>
                <w:lang w:val="en-US"/>
              </w:rPr>
              <w:t>B8</w:t>
            </w:r>
            <w:r w:rsidR="00A25F6A" w:rsidRPr="004A1306">
              <w:rPr>
                <w:sz w:val="20"/>
                <w:szCs w:val="20"/>
                <w:lang w:val="en-US"/>
              </w:rPr>
              <w:t xml:space="preserve"> BS Provisions within DCS Substation – Fire Services</w:t>
            </w:r>
          </w:p>
        </w:tc>
      </w:tr>
      <w:tr w:rsidR="00561992" w:rsidRPr="00DC7536" w14:paraId="04C887FE" w14:textId="77777777" w:rsidTr="004A1306">
        <w:tc>
          <w:tcPr>
            <w:tcW w:w="347" w:type="pct"/>
          </w:tcPr>
          <w:p w14:paraId="06D7B305" w14:textId="424B1FD5" w:rsidR="00561992" w:rsidRPr="004A1306" w:rsidRDefault="00083FC7" w:rsidP="00561992">
            <w:pPr>
              <w:rPr>
                <w:sz w:val="20"/>
                <w:szCs w:val="20"/>
                <w:lang w:val="en-US"/>
              </w:rPr>
            </w:pPr>
            <w:r w:rsidRPr="004A1306">
              <w:rPr>
                <w:sz w:val="20"/>
                <w:szCs w:val="20"/>
                <w:lang w:val="en-US"/>
              </w:rPr>
              <w:t>B8</w:t>
            </w:r>
            <w:r w:rsidR="00561992" w:rsidRPr="004A1306">
              <w:rPr>
                <w:sz w:val="20"/>
                <w:szCs w:val="20"/>
                <w:lang w:val="en-US"/>
              </w:rPr>
              <w:t>.1</w:t>
            </w:r>
          </w:p>
        </w:tc>
        <w:tc>
          <w:tcPr>
            <w:tcW w:w="1638" w:type="pct"/>
            <w:gridSpan w:val="2"/>
            <w:shd w:val="clear" w:color="auto" w:fill="auto"/>
          </w:tcPr>
          <w:p w14:paraId="1BFB8888" w14:textId="0232A9EA" w:rsidR="00561992" w:rsidRPr="004A1306" w:rsidRDefault="00561992" w:rsidP="00561992">
            <w:pPr>
              <w:rPr>
                <w:sz w:val="20"/>
                <w:szCs w:val="20"/>
                <w:lang w:val="en-US"/>
              </w:rPr>
            </w:pPr>
            <w:r w:rsidRPr="004A1306">
              <w:rPr>
                <w:sz w:val="20"/>
                <w:szCs w:val="20"/>
                <w:lang w:val="en-US"/>
              </w:rPr>
              <w:t>Fire Services Provision</w:t>
            </w:r>
            <w:r w:rsidR="00E31824" w:rsidRPr="004A1306">
              <w:rPr>
                <w:sz w:val="20"/>
                <w:szCs w:val="20"/>
                <w:lang w:val="en-US"/>
              </w:rPr>
              <w:br/>
            </w:r>
            <w:r w:rsidRPr="004A1306">
              <w:rPr>
                <w:i/>
                <w:iCs/>
                <w:sz w:val="20"/>
                <w:szCs w:val="20"/>
                <w:lang w:val="en-US"/>
              </w:rPr>
              <w:t>TG 5.5.4</w:t>
            </w:r>
          </w:p>
        </w:tc>
        <w:tc>
          <w:tcPr>
            <w:tcW w:w="3015" w:type="pct"/>
            <w:gridSpan w:val="4"/>
            <w:shd w:val="clear" w:color="auto" w:fill="auto"/>
            <w:vAlign w:val="center"/>
          </w:tcPr>
          <w:p w14:paraId="22C27BD5" w14:textId="734E1626" w:rsidR="00561992" w:rsidRPr="004A1306" w:rsidRDefault="002B66AA" w:rsidP="00561992">
            <w:pPr>
              <w:rPr>
                <w:sz w:val="20"/>
                <w:szCs w:val="20"/>
                <w:lang w:val="en-US"/>
              </w:rPr>
            </w:pPr>
            <w:r w:rsidRPr="004A1306">
              <w:rPr>
                <w:sz w:val="20"/>
                <w:szCs w:val="20"/>
                <w:lang w:val="en-US"/>
              </w:rPr>
              <w:t>Please put a “</w:t>
            </w:r>
            <w:r w:rsidRPr="004A1306">
              <w:rPr>
                <w:rFonts w:ascii="Segoe UI Symbol" w:hAnsi="Segoe UI Symbol" w:cs="Segoe UI Symbol"/>
                <w:sz w:val="20"/>
                <w:szCs w:val="20"/>
                <w:lang w:val="en-US"/>
              </w:rPr>
              <w:t>✔</w:t>
            </w:r>
            <w:r w:rsidRPr="004A1306">
              <w:rPr>
                <w:rFonts w:ascii="Times New Roman" w:hAnsi="Times New Roman" w:cs="Times New Roman"/>
                <w:sz w:val="20"/>
                <w:szCs w:val="20"/>
                <w:lang w:val="en-US"/>
              </w:rPr>
              <w:t>”</w:t>
            </w:r>
            <w:r w:rsidRPr="004A1306">
              <w:rPr>
                <w:sz w:val="20"/>
                <w:szCs w:val="20"/>
                <w:lang w:val="en-US"/>
              </w:rPr>
              <w:t xml:space="preserve"> as appropriate </w:t>
            </w:r>
            <w:r w:rsidR="00561992" w:rsidRPr="004A1306">
              <w:rPr>
                <w:sz w:val="20"/>
                <w:szCs w:val="20"/>
                <w:lang w:val="en-US"/>
              </w:rPr>
              <w:t>(can be more than 1)</w:t>
            </w:r>
          </w:p>
          <w:p w14:paraId="3FB18CB6" w14:textId="05652893" w:rsidR="00561992" w:rsidRPr="004A1306" w:rsidRDefault="00567EAE" w:rsidP="00561992">
            <w:pPr>
              <w:rPr>
                <w:sz w:val="20"/>
                <w:szCs w:val="20"/>
                <w:lang w:val="en-US"/>
              </w:rPr>
            </w:pPr>
            <w:sdt>
              <w:sdtPr>
                <w:rPr>
                  <w:sz w:val="20"/>
                  <w:szCs w:val="20"/>
                  <w:lang w:val="en-US"/>
                </w:rPr>
                <w:id w:val="221652176"/>
                <w14:checkbox>
                  <w14:checked w14:val="0"/>
                  <w14:checkedState w14:val="2612" w14:font="MS Gothic"/>
                  <w14:uncheckedState w14:val="2610" w14:font="MS Gothic"/>
                </w14:checkbox>
              </w:sdtPr>
              <w:sdtEndPr/>
              <w:sdtContent>
                <w:r w:rsidR="00561992" w:rsidRPr="004A1306">
                  <w:rPr>
                    <w:rFonts w:ascii="MS Gothic" w:eastAsia="MS Gothic" w:hAnsi="MS Gothic" w:hint="eastAsia"/>
                    <w:sz w:val="20"/>
                    <w:szCs w:val="20"/>
                    <w:lang w:val="en-US"/>
                  </w:rPr>
                  <w:t>☐</w:t>
                </w:r>
              </w:sdtContent>
            </w:sdt>
            <w:r w:rsidR="00561992" w:rsidRPr="004A1306">
              <w:rPr>
                <w:sz w:val="20"/>
                <w:szCs w:val="20"/>
                <w:lang w:val="en-US"/>
              </w:rPr>
              <w:t xml:space="preserve"> Smoke / Heat Detectors</w:t>
            </w:r>
            <w:r w:rsidR="00544CFF" w:rsidRPr="004A1306">
              <w:rPr>
                <w:sz w:val="20"/>
                <w:szCs w:val="20"/>
                <w:lang w:val="en-US"/>
              </w:rPr>
              <w:t xml:space="preserve">         </w:t>
            </w:r>
            <w:sdt>
              <w:sdtPr>
                <w:rPr>
                  <w:sz w:val="20"/>
                  <w:szCs w:val="20"/>
                  <w:lang w:val="en-US"/>
                </w:rPr>
                <w:id w:val="-1842769875"/>
                <w14:checkbox>
                  <w14:checked w14:val="0"/>
                  <w14:checkedState w14:val="2612" w14:font="MS Gothic"/>
                  <w14:uncheckedState w14:val="2610" w14:font="MS Gothic"/>
                </w14:checkbox>
              </w:sdtPr>
              <w:sdtEndPr/>
              <w:sdtContent>
                <w:r w:rsidR="00561992" w:rsidRPr="004A1306">
                  <w:rPr>
                    <w:rFonts w:ascii="MS Gothic" w:eastAsia="MS Gothic" w:hAnsi="MS Gothic" w:hint="eastAsia"/>
                    <w:sz w:val="20"/>
                    <w:szCs w:val="20"/>
                    <w:lang w:val="en-US"/>
                  </w:rPr>
                  <w:t>☐</w:t>
                </w:r>
              </w:sdtContent>
            </w:sdt>
            <w:r w:rsidR="00561992" w:rsidRPr="004A1306">
              <w:rPr>
                <w:sz w:val="20"/>
                <w:szCs w:val="20"/>
                <w:lang w:val="en-US"/>
              </w:rPr>
              <w:t xml:space="preserve"> Fire Extinguishers</w:t>
            </w:r>
          </w:p>
          <w:p w14:paraId="1BB18859" w14:textId="41FB5706" w:rsidR="00561992" w:rsidRPr="004A1306" w:rsidRDefault="00567EAE" w:rsidP="00561992">
            <w:pPr>
              <w:rPr>
                <w:sz w:val="20"/>
                <w:szCs w:val="20"/>
                <w:lang w:val="en-US"/>
              </w:rPr>
            </w:pPr>
            <w:sdt>
              <w:sdtPr>
                <w:rPr>
                  <w:sz w:val="20"/>
                  <w:szCs w:val="20"/>
                  <w:lang w:val="en-US"/>
                </w:rPr>
                <w:id w:val="1564907426"/>
                <w14:checkbox>
                  <w14:checked w14:val="0"/>
                  <w14:checkedState w14:val="2612" w14:font="MS Gothic"/>
                  <w14:uncheckedState w14:val="2610" w14:font="MS Gothic"/>
                </w14:checkbox>
              </w:sdtPr>
              <w:sdtEndPr/>
              <w:sdtContent>
                <w:r w:rsidR="00561992" w:rsidRPr="004A1306">
                  <w:rPr>
                    <w:rFonts w:ascii="MS Gothic" w:eastAsia="MS Gothic" w:hAnsi="MS Gothic" w:hint="eastAsia"/>
                    <w:sz w:val="20"/>
                    <w:szCs w:val="20"/>
                    <w:lang w:val="en-US"/>
                  </w:rPr>
                  <w:t>☐</w:t>
                </w:r>
              </w:sdtContent>
            </w:sdt>
            <w:r w:rsidR="00561992" w:rsidRPr="004A1306">
              <w:rPr>
                <w:sz w:val="20"/>
                <w:szCs w:val="20"/>
                <w:lang w:val="en-US"/>
              </w:rPr>
              <w:t xml:space="preserve"> Others (please specify</w:t>
            </w:r>
            <w:r w:rsidR="004A7DC3" w:rsidRPr="004A1306">
              <w:rPr>
                <w:sz w:val="20"/>
                <w:szCs w:val="20"/>
                <w:lang w:val="en-US"/>
              </w:rPr>
              <w:t>: ___________________________)</w:t>
            </w:r>
          </w:p>
        </w:tc>
      </w:tr>
      <w:tr w:rsidR="00F36631" w:rsidRPr="00DC7536" w14:paraId="7E466195" w14:textId="77777777" w:rsidTr="004A1306">
        <w:tc>
          <w:tcPr>
            <w:tcW w:w="5000" w:type="pct"/>
            <w:gridSpan w:val="7"/>
            <w:shd w:val="clear" w:color="auto" w:fill="auto"/>
          </w:tcPr>
          <w:p w14:paraId="56546227" w14:textId="2E49CCE2" w:rsidR="00F36631" w:rsidRPr="004A1306" w:rsidRDefault="00F36631" w:rsidP="00561992">
            <w:pPr>
              <w:rPr>
                <w:sz w:val="20"/>
                <w:szCs w:val="20"/>
                <w:lang w:val="en-US"/>
              </w:rPr>
            </w:pPr>
            <w:r w:rsidRPr="004A1306">
              <w:rPr>
                <w:sz w:val="20"/>
                <w:szCs w:val="20"/>
                <w:lang w:val="en-US"/>
              </w:rPr>
              <w:t>B9 Provisions within DCS Substation – Lighting</w:t>
            </w:r>
          </w:p>
        </w:tc>
      </w:tr>
      <w:tr w:rsidR="00277A2C" w:rsidRPr="00DC7536" w14:paraId="433905AF" w14:textId="77777777" w:rsidTr="004A1306">
        <w:trPr>
          <w:trHeight w:val="56"/>
        </w:trPr>
        <w:tc>
          <w:tcPr>
            <w:tcW w:w="347" w:type="pct"/>
          </w:tcPr>
          <w:p w14:paraId="003F14EC" w14:textId="3EA1CB73" w:rsidR="00F36631" w:rsidRPr="004A1306" w:rsidRDefault="00F36631" w:rsidP="00F36631">
            <w:pPr>
              <w:rPr>
                <w:sz w:val="20"/>
                <w:szCs w:val="20"/>
                <w:lang w:val="en-US"/>
              </w:rPr>
            </w:pPr>
            <w:r w:rsidRPr="004A1306">
              <w:rPr>
                <w:sz w:val="20"/>
                <w:szCs w:val="20"/>
                <w:lang w:val="en-US"/>
              </w:rPr>
              <w:t>B9.1</w:t>
            </w:r>
          </w:p>
        </w:tc>
        <w:tc>
          <w:tcPr>
            <w:tcW w:w="1198" w:type="pct"/>
            <w:shd w:val="clear" w:color="auto" w:fill="auto"/>
          </w:tcPr>
          <w:p w14:paraId="0F1252BE" w14:textId="7018609A" w:rsidR="00F36631" w:rsidRPr="004A1306" w:rsidRDefault="00F36631" w:rsidP="00F36631">
            <w:pPr>
              <w:rPr>
                <w:sz w:val="20"/>
                <w:szCs w:val="20"/>
                <w:lang w:val="en-US"/>
              </w:rPr>
            </w:pPr>
            <w:r w:rsidRPr="004A1306">
              <w:rPr>
                <w:sz w:val="20"/>
                <w:szCs w:val="20"/>
                <w:lang w:val="en-US"/>
              </w:rPr>
              <w:t>Average illumination at floor level</w:t>
            </w:r>
            <w:r w:rsidRPr="004A1306">
              <w:rPr>
                <w:sz w:val="20"/>
                <w:szCs w:val="20"/>
                <w:lang w:val="en-US"/>
              </w:rPr>
              <w:br/>
            </w:r>
            <w:r w:rsidRPr="004A1306">
              <w:rPr>
                <w:i/>
                <w:iCs/>
                <w:sz w:val="20"/>
                <w:szCs w:val="20"/>
                <w:lang w:val="en-US"/>
              </w:rPr>
              <w:t>TG 5.5.5.1</w:t>
            </w:r>
          </w:p>
        </w:tc>
        <w:tc>
          <w:tcPr>
            <w:tcW w:w="929" w:type="pct"/>
            <w:gridSpan w:val="2"/>
            <w:shd w:val="clear" w:color="auto" w:fill="auto"/>
          </w:tcPr>
          <w:p w14:paraId="4CFCEE8F" w14:textId="2D843911" w:rsidR="00F36631" w:rsidRPr="004A1306" w:rsidRDefault="00F36631" w:rsidP="00F36631">
            <w:pPr>
              <w:jc w:val="right"/>
              <w:rPr>
                <w:sz w:val="20"/>
                <w:szCs w:val="20"/>
                <w:lang w:val="en-US"/>
              </w:rPr>
            </w:pPr>
            <w:r w:rsidRPr="004A1306">
              <w:rPr>
                <w:sz w:val="20"/>
                <w:szCs w:val="20"/>
                <w:lang w:val="en-US"/>
              </w:rPr>
              <w:br/>
            </w:r>
            <w:r w:rsidRPr="004A1306">
              <w:rPr>
                <w:sz w:val="20"/>
                <w:szCs w:val="20"/>
                <w:lang w:val="en-US"/>
              </w:rPr>
              <w:br/>
              <w:t xml:space="preserve">Lux </w:t>
            </w:r>
          </w:p>
        </w:tc>
        <w:tc>
          <w:tcPr>
            <w:tcW w:w="333" w:type="pct"/>
            <w:shd w:val="clear" w:color="auto" w:fill="auto"/>
          </w:tcPr>
          <w:p w14:paraId="1E58BA40" w14:textId="448E0C54" w:rsidR="00F36631" w:rsidRPr="004A1306" w:rsidRDefault="00F36631" w:rsidP="00F36631">
            <w:pPr>
              <w:rPr>
                <w:sz w:val="20"/>
                <w:szCs w:val="20"/>
                <w:lang w:val="en-US"/>
              </w:rPr>
            </w:pPr>
            <w:r w:rsidRPr="004A1306">
              <w:rPr>
                <w:sz w:val="20"/>
                <w:szCs w:val="20"/>
                <w:lang w:val="en-US"/>
              </w:rPr>
              <w:t>B9.2</w:t>
            </w:r>
          </w:p>
        </w:tc>
        <w:tc>
          <w:tcPr>
            <w:tcW w:w="1211" w:type="pct"/>
            <w:shd w:val="clear" w:color="auto" w:fill="auto"/>
          </w:tcPr>
          <w:p w14:paraId="4CEDEE2F" w14:textId="187BD37A" w:rsidR="00F36631" w:rsidRPr="004A1306" w:rsidRDefault="00F36631" w:rsidP="00F36631">
            <w:pPr>
              <w:rPr>
                <w:sz w:val="20"/>
                <w:szCs w:val="20"/>
                <w:lang w:val="en-US"/>
              </w:rPr>
            </w:pPr>
            <w:r w:rsidRPr="004A1306">
              <w:rPr>
                <w:sz w:val="20"/>
                <w:szCs w:val="20"/>
                <w:lang w:val="en-US"/>
              </w:rPr>
              <w:t>Minimum illumination at floor level during emergencies</w:t>
            </w:r>
            <w:r w:rsidRPr="004A1306">
              <w:rPr>
                <w:sz w:val="20"/>
                <w:szCs w:val="20"/>
                <w:lang w:val="en-US"/>
              </w:rPr>
              <w:br/>
            </w:r>
            <w:r w:rsidRPr="004A1306">
              <w:rPr>
                <w:i/>
                <w:iCs/>
                <w:sz w:val="20"/>
                <w:szCs w:val="20"/>
                <w:lang w:val="en-US"/>
              </w:rPr>
              <w:t>TG5.5.5.5</w:t>
            </w:r>
          </w:p>
        </w:tc>
        <w:tc>
          <w:tcPr>
            <w:tcW w:w="982" w:type="pct"/>
            <w:shd w:val="clear" w:color="auto" w:fill="auto"/>
          </w:tcPr>
          <w:p w14:paraId="616CA471" w14:textId="77777777" w:rsidR="00F36631" w:rsidRPr="004A1306" w:rsidRDefault="00F36631" w:rsidP="00F36631">
            <w:pPr>
              <w:jc w:val="right"/>
              <w:rPr>
                <w:sz w:val="20"/>
                <w:szCs w:val="20"/>
                <w:lang w:val="en-US"/>
              </w:rPr>
            </w:pPr>
          </w:p>
          <w:p w14:paraId="3B623FDE" w14:textId="1FED7AF0" w:rsidR="00F36631" w:rsidRPr="004A1306" w:rsidRDefault="00F36631" w:rsidP="00F36631">
            <w:pPr>
              <w:jc w:val="right"/>
              <w:rPr>
                <w:sz w:val="20"/>
                <w:szCs w:val="20"/>
                <w:lang w:val="en-US"/>
              </w:rPr>
            </w:pPr>
            <w:r w:rsidRPr="004A1306">
              <w:rPr>
                <w:sz w:val="20"/>
                <w:szCs w:val="20"/>
                <w:lang w:val="en-US"/>
              </w:rPr>
              <w:t>Lux</w:t>
            </w:r>
          </w:p>
        </w:tc>
      </w:tr>
      <w:tr w:rsidR="00856C28" w:rsidRPr="00DC7536" w14:paraId="1A93F437" w14:textId="77777777" w:rsidTr="004A1306">
        <w:trPr>
          <w:trHeight w:val="56"/>
        </w:trPr>
        <w:tc>
          <w:tcPr>
            <w:tcW w:w="347" w:type="pct"/>
          </w:tcPr>
          <w:p w14:paraId="3338D4A0" w14:textId="19B0DA4C" w:rsidR="00856C28" w:rsidRPr="004A1306" w:rsidRDefault="00856C28" w:rsidP="00856C28">
            <w:pPr>
              <w:rPr>
                <w:sz w:val="20"/>
                <w:szCs w:val="20"/>
                <w:lang w:val="en-US"/>
              </w:rPr>
            </w:pPr>
            <w:r w:rsidRPr="004A1306">
              <w:rPr>
                <w:sz w:val="20"/>
                <w:szCs w:val="20"/>
                <w:lang w:val="en-US"/>
              </w:rPr>
              <w:t>B9.3</w:t>
            </w:r>
          </w:p>
        </w:tc>
        <w:tc>
          <w:tcPr>
            <w:tcW w:w="1638" w:type="pct"/>
            <w:gridSpan w:val="2"/>
            <w:shd w:val="clear" w:color="auto" w:fill="auto"/>
          </w:tcPr>
          <w:p w14:paraId="221B8E64" w14:textId="38238773" w:rsidR="00856C28" w:rsidRPr="004A1306" w:rsidRDefault="00856C28" w:rsidP="00856C28">
            <w:pPr>
              <w:rPr>
                <w:sz w:val="20"/>
                <w:szCs w:val="20"/>
                <w:lang w:val="en-US"/>
              </w:rPr>
            </w:pPr>
            <w:r w:rsidRPr="004A1306">
              <w:rPr>
                <w:sz w:val="20"/>
                <w:szCs w:val="20"/>
                <w:lang w:val="en-US"/>
              </w:rPr>
              <w:t>Minimum battery duration for battery operated fix lighting during emergencies</w:t>
            </w:r>
            <w:r w:rsidRPr="004A1306">
              <w:rPr>
                <w:sz w:val="20"/>
                <w:szCs w:val="20"/>
                <w:lang w:val="en-US"/>
              </w:rPr>
              <w:br/>
            </w:r>
            <w:r w:rsidRPr="004A1306">
              <w:rPr>
                <w:i/>
                <w:iCs/>
                <w:sz w:val="20"/>
                <w:szCs w:val="20"/>
                <w:lang w:val="en-US"/>
              </w:rPr>
              <w:t>TG</w:t>
            </w:r>
            <w:r w:rsidR="00A548C0" w:rsidRPr="004A1306">
              <w:rPr>
                <w:i/>
                <w:iCs/>
                <w:sz w:val="20"/>
                <w:szCs w:val="20"/>
                <w:lang w:val="en-US"/>
              </w:rPr>
              <w:t xml:space="preserve"> </w:t>
            </w:r>
            <w:r w:rsidRPr="004A1306">
              <w:rPr>
                <w:i/>
                <w:iCs/>
                <w:sz w:val="20"/>
                <w:szCs w:val="20"/>
                <w:lang w:val="en-US"/>
              </w:rPr>
              <w:t>5.5.5.4</w:t>
            </w:r>
          </w:p>
        </w:tc>
        <w:tc>
          <w:tcPr>
            <w:tcW w:w="3015" w:type="pct"/>
            <w:gridSpan w:val="4"/>
            <w:shd w:val="clear" w:color="auto" w:fill="auto"/>
            <w:vAlign w:val="center"/>
          </w:tcPr>
          <w:p w14:paraId="71992100" w14:textId="6BFBA0A6" w:rsidR="00856C28" w:rsidRPr="004A1306" w:rsidRDefault="00856C28" w:rsidP="00856C28">
            <w:pPr>
              <w:jc w:val="right"/>
              <w:rPr>
                <w:sz w:val="20"/>
                <w:szCs w:val="20"/>
                <w:lang w:val="en-US"/>
              </w:rPr>
            </w:pPr>
            <w:proofErr w:type="spellStart"/>
            <w:r w:rsidRPr="004A1306">
              <w:rPr>
                <w:sz w:val="20"/>
                <w:szCs w:val="20"/>
                <w:lang w:val="en-US"/>
              </w:rPr>
              <w:t>hrs</w:t>
            </w:r>
            <w:proofErr w:type="spellEnd"/>
          </w:p>
        </w:tc>
      </w:tr>
      <w:tr w:rsidR="00544CFF" w:rsidRPr="00DC7536" w14:paraId="43232EB0" w14:textId="77777777" w:rsidTr="004A1306">
        <w:trPr>
          <w:trHeight w:val="56"/>
        </w:trPr>
        <w:tc>
          <w:tcPr>
            <w:tcW w:w="347" w:type="pct"/>
          </w:tcPr>
          <w:p w14:paraId="696086C9" w14:textId="7CFDD63C" w:rsidR="00544CFF" w:rsidRPr="004A1306" w:rsidRDefault="00544CFF" w:rsidP="00544CFF">
            <w:pPr>
              <w:rPr>
                <w:sz w:val="20"/>
                <w:szCs w:val="20"/>
                <w:lang w:val="en-US"/>
              </w:rPr>
            </w:pPr>
            <w:r w:rsidRPr="004A1306">
              <w:rPr>
                <w:sz w:val="20"/>
                <w:szCs w:val="20"/>
                <w:lang w:val="en-US"/>
              </w:rPr>
              <w:t>B9.4</w:t>
            </w:r>
          </w:p>
        </w:tc>
        <w:tc>
          <w:tcPr>
            <w:tcW w:w="1638" w:type="pct"/>
            <w:gridSpan w:val="2"/>
            <w:shd w:val="clear" w:color="auto" w:fill="auto"/>
          </w:tcPr>
          <w:p w14:paraId="371FCB20" w14:textId="3110BB5D" w:rsidR="00544CFF" w:rsidRPr="004A1306" w:rsidRDefault="00544CFF" w:rsidP="00544CFF">
            <w:pPr>
              <w:rPr>
                <w:sz w:val="20"/>
                <w:szCs w:val="20"/>
                <w:lang w:val="en-US"/>
              </w:rPr>
            </w:pPr>
            <w:r w:rsidRPr="004A1306">
              <w:rPr>
                <w:sz w:val="20"/>
                <w:szCs w:val="20"/>
                <w:lang w:val="en-US"/>
              </w:rPr>
              <w:t>Lighting Power Connection</w:t>
            </w:r>
            <w:r w:rsidRPr="004A1306">
              <w:rPr>
                <w:sz w:val="20"/>
                <w:szCs w:val="20"/>
                <w:lang w:val="en-US"/>
              </w:rPr>
              <w:br/>
            </w:r>
            <w:r w:rsidRPr="004A1306">
              <w:rPr>
                <w:i/>
                <w:iCs/>
                <w:sz w:val="20"/>
                <w:szCs w:val="20"/>
                <w:lang w:val="en-US"/>
              </w:rPr>
              <w:t>TG 5.5.5.2</w:t>
            </w:r>
          </w:p>
        </w:tc>
        <w:tc>
          <w:tcPr>
            <w:tcW w:w="3015" w:type="pct"/>
            <w:gridSpan w:val="4"/>
            <w:shd w:val="clear" w:color="auto" w:fill="auto"/>
            <w:vAlign w:val="center"/>
          </w:tcPr>
          <w:p w14:paraId="53A1B75B" w14:textId="77777777" w:rsidR="00544CFF" w:rsidRPr="004A1306" w:rsidRDefault="00544CFF" w:rsidP="00544CFF">
            <w:pPr>
              <w:rPr>
                <w:rFonts w:ascii="Times New Roman" w:hAnsi="Times New Roman" w:cs="Times New Roman"/>
                <w:sz w:val="20"/>
                <w:szCs w:val="20"/>
                <w:lang w:val="en-US"/>
              </w:rPr>
            </w:pPr>
            <w:r w:rsidRPr="004A1306">
              <w:rPr>
                <w:sz w:val="20"/>
                <w:szCs w:val="20"/>
                <w:lang w:val="en-US"/>
              </w:rPr>
              <w:t>Please put a “</w:t>
            </w:r>
            <w:r w:rsidRPr="004A1306">
              <w:rPr>
                <w:rFonts w:ascii="Segoe UI Symbol" w:hAnsi="Segoe UI Symbol" w:cs="Segoe UI Symbol"/>
                <w:sz w:val="20"/>
                <w:szCs w:val="20"/>
                <w:lang w:val="en-US"/>
              </w:rPr>
              <w:t>✔</w:t>
            </w:r>
            <w:r w:rsidRPr="004A1306">
              <w:rPr>
                <w:rFonts w:ascii="Times New Roman" w:hAnsi="Times New Roman" w:cs="Times New Roman"/>
                <w:sz w:val="20"/>
                <w:szCs w:val="20"/>
                <w:lang w:val="en-US"/>
              </w:rPr>
              <w:t>” to confirm the provision:</w:t>
            </w:r>
          </w:p>
          <w:p w14:paraId="59C05900" w14:textId="2219D233" w:rsidR="00544CFF" w:rsidRPr="004A1306" w:rsidRDefault="00567EAE" w:rsidP="00544CFF">
            <w:pPr>
              <w:rPr>
                <w:rFonts w:ascii="Times New Roman" w:hAnsi="Times New Roman" w:cs="Times New Roman"/>
                <w:sz w:val="20"/>
                <w:szCs w:val="20"/>
                <w:lang w:val="en-US"/>
              </w:rPr>
            </w:pPr>
            <w:sdt>
              <w:sdtPr>
                <w:rPr>
                  <w:sz w:val="20"/>
                  <w:szCs w:val="20"/>
                  <w:lang w:val="en-US"/>
                </w:rPr>
                <w:id w:val="1123270576"/>
                <w14:checkbox>
                  <w14:checked w14:val="0"/>
                  <w14:checkedState w14:val="2612" w14:font="MS Gothic"/>
                  <w14:uncheckedState w14:val="2610" w14:font="MS Gothic"/>
                </w14:checkbox>
              </w:sdtPr>
              <w:sdtEndPr/>
              <w:sdtContent>
                <w:r w:rsidR="00544CFF" w:rsidRPr="004A1306">
                  <w:rPr>
                    <w:rFonts w:ascii="MS Gothic" w:eastAsia="MS Gothic" w:hAnsi="MS Gothic" w:hint="eastAsia"/>
                    <w:sz w:val="20"/>
                    <w:szCs w:val="20"/>
                    <w:lang w:val="en-US"/>
                  </w:rPr>
                  <w:t>☐</w:t>
                </w:r>
              </w:sdtContent>
            </w:sdt>
            <w:r w:rsidR="00544CFF" w:rsidRPr="004A1306">
              <w:rPr>
                <w:sz w:val="20"/>
                <w:szCs w:val="20"/>
                <w:lang w:val="en-US"/>
              </w:rPr>
              <w:t xml:space="preserve"> Adjacent lighting fittings are fed from different circuits </w:t>
            </w:r>
          </w:p>
        </w:tc>
      </w:tr>
      <w:tr w:rsidR="00544CFF" w:rsidRPr="00DC7536" w14:paraId="4FF8B267" w14:textId="77777777" w:rsidTr="004A1306">
        <w:trPr>
          <w:trHeight w:val="56"/>
        </w:trPr>
        <w:tc>
          <w:tcPr>
            <w:tcW w:w="347" w:type="pct"/>
          </w:tcPr>
          <w:p w14:paraId="292D7C7F" w14:textId="3D2432BB" w:rsidR="00544CFF" w:rsidRPr="004A1306" w:rsidRDefault="00544CFF" w:rsidP="00544CFF">
            <w:pPr>
              <w:rPr>
                <w:sz w:val="20"/>
                <w:szCs w:val="20"/>
                <w:lang w:val="en-US"/>
              </w:rPr>
            </w:pPr>
            <w:r w:rsidRPr="004A1306">
              <w:rPr>
                <w:sz w:val="20"/>
                <w:szCs w:val="20"/>
                <w:lang w:val="en-US"/>
              </w:rPr>
              <w:t>B9.5</w:t>
            </w:r>
          </w:p>
        </w:tc>
        <w:tc>
          <w:tcPr>
            <w:tcW w:w="1638" w:type="pct"/>
            <w:gridSpan w:val="2"/>
            <w:shd w:val="clear" w:color="auto" w:fill="auto"/>
          </w:tcPr>
          <w:p w14:paraId="510DDBFE" w14:textId="30BB08F3" w:rsidR="00544CFF" w:rsidRPr="004A1306" w:rsidRDefault="00544CFF" w:rsidP="00544CFF">
            <w:pPr>
              <w:rPr>
                <w:sz w:val="20"/>
                <w:szCs w:val="20"/>
                <w:lang w:val="en-US"/>
              </w:rPr>
            </w:pPr>
            <w:r w:rsidRPr="004A1306">
              <w:rPr>
                <w:sz w:val="20"/>
                <w:szCs w:val="20"/>
                <w:lang w:val="en-US"/>
              </w:rPr>
              <w:t>Luminaire selection</w:t>
            </w:r>
            <w:r w:rsidRPr="004A1306">
              <w:rPr>
                <w:sz w:val="20"/>
                <w:szCs w:val="20"/>
                <w:lang w:val="en-US"/>
              </w:rPr>
              <w:br/>
            </w:r>
            <w:r w:rsidRPr="004A1306">
              <w:rPr>
                <w:i/>
                <w:iCs/>
                <w:sz w:val="20"/>
                <w:szCs w:val="20"/>
                <w:lang w:val="en-US"/>
              </w:rPr>
              <w:t>TG 5.5.5.3</w:t>
            </w:r>
          </w:p>
        </w:tc>
        <w:tc>
          <w:tcPr>
            <w:tcW w:w="3015" w:type="pct"/>
            <w:gridSpan w:val="4"/>
            <w:shd w:val="clear" w:color="auto" w:fill="auto"/>
            <w:vAlign w:val="center"/>
          </w:tcPr>
          <w:p w14:paraId="12532407" w14:textId="77777777" w:rsidR="00544CFF" w:rsidRPr="004A1306" w:rsidRDefault="00544CFF" w:rsidP="00544CFF">
            <w:pPr>
              <w:rPr>
                <w:sz w:val="20"/>
                <w:szCs w:val="20"/>
                <w:lang w:val="en-US"/>
              </w:rPr>
            </w:pPr>
            <w:r w:rsidRPr="004A1306">
              <w:rPr>
                <w:sz w:val="20"/>
                <w:szCs w:val="20"/>
                <w:lang w:val="en-US"/>
              </w:rPr>
              <w:t>Please put a “</w:t>
            </w:r>
            <w:r w:rsidRPr="004A1306">
              <w:rPr>
                <w:rFonts w:ascii="Segoe UI Symbol" w:hAnsi="Segoe UI Symbol" w:cs="Segoe UI Symbol"/>
                <w:sz w:val="20"/>
                <w:szCs w:val="20"/>
                <w:lang w:val="en-US"/>
              </w:rPr>
              <w:t>✔</w:t>
            </w:r>
            <w:r w:rsidRPr="004A1306">
              <w:rPr>
                <w:rFonts w:ascii="Times New Roman" w:hAnsi="Times New Roman" w:cs="Times New Roman"/>
                <w:sz w:val="20"/>
                <w:szCs w:val="20"/>
                <w:lang w:val="en-US"/>
              </w:rPr>
              <w:t>”</w:t>
            </w:r>
            <w:r w:rsidRPr="004A1306">
              <w:rPr>
                <w:sz w:val="20"/>
                <w:szCs w:val="20"/>
                <w:lang w:val="en-US"/>
              </w:rPr>
              <w:t xml:space="preserve"> as appropriate: </w:t>
            </w:r>
          </w:p>
          <w:p w14:paraId="1A99DA8A" w14:textId="77777777" w:rsidR="00544CFF" w:rsidRPr="004A1306" w:rsidRDefault="00567EAE" w:rsidP="00544CFF">
            <w:pPr>
              <w:rPr>
                <w:sz w:val="20"/>
                <w:szCs w:val="20"/>
                <w:lang w:val="en-US"/>
              </w:rPr>
            </w:pPr>
            <w:sdt>
              <w:sdtPr>
                <w:rPr>
                  <w:sz w:val="20"/>
                  <w:szCs w:val="20"/>
                  <w:lang w:val="en-US"/>
                </w:rPr>
                <w:id w:val="1171606720"/>
                <w14:checkbox>
                  <w14:checked w14:val="0"/>
                  <w14:checkedState w14:val="2612" w14:font="MS Gothic"/>
                  <w14:uncheckedState w14:val="2610" w14:font="MS Gothic"/>
                </w14:checkbox>
              </w:sdtPr>
              <w:sdtEndPr/>
              <w:sdtContent>
                <w:r w:rsidR="00544CFF" w:rsidRPr="004A1306">
                  <w:rPr>
                    <w:rFonts w:ascii="MS Gothic" w:eastAsia="MS Gothic" w:hAnsi="MS Gothic" w:hint="eastAsia"/>
                    <w:sz w:val="20"/>
                    <w:szCs w:val="20"/>
                    <w:lang w:val="en-US"/>
                  </w:rPr>
                  <w:t>☐</w:t>
                </w:r>
              </w:sdtContent>
            </w:sdt>
            <w:r w:rsidR="00544CFF" w:rsidRPr="004A1306">
              <w:rPr>
                <w:sz w:val="20"/>
                <w:szCs w:val="20"/>
                <w:lang w:val="en-US"/>
              </w:rPr>
              <w:t xml:space="preserve"> T5                                  </w:t>
            </w:r>
            <w:sdt>
              <w:sdtPr>
                <w:rPr>
                  <w:sz w:val="20"/>
                  <w:szCs w:val="20"/>
                  <w:lang w:val="en-US"/>
                </w:rPr>
                <w:id w:val="-1185979291"/>
                <w14:checkbox>
                  <w14:checked w14:val="0"/>
                  <w14:checkedState w14:val="2612" w14:font="MS Gothic"/>
                  <w14:uncheckedState w14:val="2610" w14:font="MS Gothic"/>
                </w14:checkbox>
              </w:sdtPr>
              <w:sdtEndPr/>
              <w:sdtContent>
                <w:r w:rsidR="00544CFF" w:rsidRPr="004A1306">
                  <w:rPr>
                    <w:rFonts w:ascii="MS Gothic" w:eastAsia="MS Gothic" w:hAnsi="MS Gothic" w:hint="eastAsia"/>
                    <w:sz w:val="20"/>
                    <w:szCs w:val="20"/>
                    <w:lang w:val="en-US"/>
                  </w:rPr>
                  <w:t>☐</w:t>
                </w:r>
              </w:sdtContent>
            </w:sdt>
            <w:r w:rsidR="00544CFF" w:rsidRPr="004A1306">
              <w:rPr>
                <w:sz w:val="20"/>
                <w:szCs w:val="20"/>
                <w:lang w:val="en-US"/>
              </w:rPr>
              <w:t xml:space="preserve"> LED</w:t>
            </w:r>
          </w:p>
          <w:p w14:paraId="1BBD8088" w14:textId="1B61AA3D" w:rsidR="00544CFF" w:rsidRPr="004A1306" w:rsidRDefault="00567EAE" w:rsidP="00544CFF">
            <w:pPr>
              <w:rPr>
                <w:sz w:val="20"/>
                <w:szCs w:val="20"/>
                <w:lang w:val="en-US"/>
              </w:rPr>
            </w:pPr>
            <w:sdt>
              <w:sdtPr>
                <w:rPr>
                  <w:sz w:val="20"/>
                  <w:szCs w:val="20"/>
                  <w:lang w:val="en-US"/>
                </w:rPr>
                <w:id w:val="-579130381"/>
                <w14:checkbox>
                  <w14:checked w14:val="0"/>
                  <w14:checkedState w14:val="2612" w14:font="MS Gothic"/>
                  <w14:uncheckedState w14:val="2610" w14:font="MS Gothic"/>
                </w14:checkbox>
              </w:sdtPr>
              <w:sdtEndPr/>
              <w:sdtContent>
                <w:r w:rsidR="00544CFF" w:rsidRPr="004A1306">
                  <w:rPr>
                    <w:rFonts w:ascii="MS Gothic" w:eastAsia="MS Gothic" w:hAnsi="MS Gothic" w:hint="eastAsia"/>
                    <w:sz w:val="20"/>
                    <w:szCs w:val="20"/>
                    <w:lang w:val="en-US"/>
                  </w:rPr>
                  <w:t>☐</w:t>
                </w:r>
              </w:sdtContent>
            </w:sdt>
            <w:r w:rsidR="00544CFF" w:rsidRPr="004A1306">
              <w:rPr>
                <w:sz w:val="20"/>
                <w:szCs w:val="20"/>
                <w:lang w:val="en-US"/>
              </w:rPr>
              <w:t xml:space="preserve"> Others (Please specify: ___________________________)</w:t>
            </w:r>
          </w:p>
        </w:tc>
      </w:tr>
      <w:tr w:rsidR="00277A2C" w:rsidRPr="00DC7536" w14:paraId="3CED81BF" w14:textId="77777777" w:rsidTr="004A1306">
        <w:trPr>
          <w:trHeight w:val="56"/>
        </w:trPr>
        <w:tc>
          <w:tcPr>
            <w:tcW w:w="347" w:type="pct"/>
          </w:tcPr>
          <w:p w14:paraId="75E78EB1" w14:textId="0E267623" w:rsidR="00277A2C" w:rsidRPr="004A1306" w:rsidRDefault="00277A2C" w:rsidP="00277A2C">
            <w:pPr>
              <w:rPr>
                <w:sz w:val="20"/>
                <w:szCs w:val="20"/>
                <w:lang w:val="en-US"/>
              </w:rPr>
            </w:pPr>
            <w:r w:rsidRPr="004A1306">
              <w:rPr>
                <w:sz w:val="20"/>
                <w:szCs w:val="20"/>
                <w:lang w:val="en-US"/>
              </w:rPr>
              <w:t>B9.6</w:t>
            </w:r>
          </w:p>
        </w:tc>
        <w:tc>
          <w:tcPr>
            <w:tcW w:w="1638" w:type="pct"/>
            <w:gridSpan w:val="2"/>
            <w:shd w:val="clear" w:color="auto" w:fill="auto"/>
          </w:tcPr>
          <w:p w14:paraId="4F5A1529" w14:textId="748ECE3D" w:rsidR="00277A2C" w:rsidRPr="004A1306" w:rsidRDefault="00277A2C" w:rsidP="00277A2C">
            <w:pPr>
              <w:rPr>
                <w:sz w:val="20"/>
                <w:szCs w:val="20"/>
                <w:lang w:val="en-US"/>
              </w:rPr>
            </w:pPr>
            <w:r w:rsidRPr="004A1306">
              <w:rPr>
                <w:sz w:val="20"/>
                <w:szCs w:val="20"/>
                <w:lang w:val="en-US"/>
              </w:rPr>
              <w:t>Luminaire selection – IP Ratings</w:t>
            </w:r>
            <w:r w:rsidRPr="004A1306">
              <w:rPr>
                <w:sz w:val="20"/>
                <w:szCs w:val="20"/>
                <w:lang w:val="en-US"/>
              </w:rPr>
              <w:br/>
            </w:r>
            <w:r w:rsidRPr="004A1306">
              <w:rPr>
                <w:i/>
                <w:iCs/>
                <w:sz w:val="20"/>
                <w:szCs w:val="20"/>
                <w:lang w:val="en-US"/>
              </w:rPr>
              <w:t>TG 5.5.5.3</w:t>
            </w:r>
          </w:p>
        </w:tc>
        <w:tc>
          <w:tcPr>
            <w:tcW w:w="3015" w:type="pct"/>
            <w:gridSpan w:val="4"/>
            <w:shd w:val="clear" w:color="auto" w:fill="auto"/>
            <w:vAlign w:val="center"/>
          </w:tcPr>
          <w:p w14:paraId="258AFCD6" w14:textId="77777777" w:rsidR="00277A2C" w:rsidRPr="004A1306" w:rsidRDefault="00277A2C" w:rsidP="00277A2C">
            <w:pPr>
              <w:rPr>
                <w:rFonts w:ascii="Times New Roman" w:hAnsi="Times New Roman" w:cs="Times New Roman"/>
                <w:sz w:val="20"/>
                <w:szCs w:val="20"/>
                <w:lang w:val="en-US"/>
              </w:rPr>
            </w:pPr>
            <w:r w:rsidRPr="004A1306">
              <w:rPr>
                <w:sz w:val="20"/>
                <w:szCs w:val="20"/>
                <w:lang w:val="en-US"/>
              </w:rPr>
              <w:t>Please put a “</w:t>
            </w:r>
            <w:r w:rsidRPr="004A1306">
              <w:rPr>
                <w:rFonts w:ascii="Segoe UI Symbol" w:hAnsi="Segoe UI Symbol" w:cs="Segoe UI Symbol"/>
                <w:sz w:val="20"/>
                <w:szCs w:val="20"/>
                <w:lang w:val="en-US"/>
              </w:rPr>
              <w:t>✔</w:t>
            </w:r>
            <w:r w:rsidRPr="004A1306">
              <w:rPr>
                <w:rFonts w:ascii="Times New Roman" w:hAnsi="Times New Roman" w:cs="Times New Roman"/>
                <w:sz w:val="20"/>
                <w:szCs w:val="20"/>
                <w:lang w:val="en-US"/>
              </w:rPr>
              <w:t>” to confirm the provision:</w:t>
            </w:r>
          </w:p>
          <w:p w14:paraId="4DEA9F49" w14:textId="60126F30" w:rsidR="00277A2C" w:rsidRPr="004A1306" w:rsidRDefault="00567EAE" w:rsidP="000B339C">
            <w:pPr>
              <w:spacing w:after="0"/>
              <w:rPr>
                <w:sz w:val="20"/>
                <w:szCs w:val="20"/>
                <w:lang w:val="en-US"/>
              </w:rPr>
            </w:pPr>
            <w:sdt>
              <w:sdtPr>
                <w:rPr>
                  <w:sz w:val="20"/>
                  <w:szCs w:val="20"/>
                  <w:lang w:val="en-US"/>
                </w:rPr>
                <w:id w:val="1978881330"/>
                <w14:checkbox>
                  <w14:checked w14:val="0"/>
                  <w14:checkedState w14:val="2612" w14:font="MS Gothic"/>
                  <w14:uncheckedState w14:val="2610" w14:font="MS Gothic"/>
                </w14:checkbox>
              </w:sdtPr>
              <w:sdtEndPr/>
              <w:sdtContent>
                <w:r w:rsidR="00277A2C" w:rsidRPr="004A1306">
                  <w:rPr>
                    <w:rFonts w:ascii="MS Gothic" w:eastAsia="MS Gothic" w:hAnsi="MS Gothic" w:hint="eastAsia"/>
                    <w:sz w:val="20"/>
                    <w:szCs w:val="20"/>
                    <w:lang w:val="en-US"/>
                  </w:rPr>
                  <w:t>☐</w:t>
                </w:r>
              </w:sdtContent>
            </w:sdt>
            <w:r w:rsidR="00277A2C" w:rsidRPr="004A1306">
              <w:rPr>
                <w:sz w:val="20"/>
                <w:szCs w:val="20"/>
                <w:lang w:val="en-US"/>
              </w:rPr>
              <w:t xml:space="preserve"> The lighting fitting with IP54 or above</w:t>
            </w:r>
          </w:p>
        </w:tc>
      </w:tr>
    </w:tbl>
    <w:p w14:paraId="142CE728" w14:textId="77777777" w:rsidR="00544CFF" w:rsidRPr="00DC7536" w:rsidRDefault="00544CFF"/>
    <w:tbl>
      <w:tblPr>
        <w:tblStyle w:val="afffff4"/>
        <w:tblW w:w="4963" w:type="pct"/>
        <w:tblLook w:val="04A0" w:firstRow="1" w:lastRow="0" w:firstColumn="1" w:lastColumn="0" w:noHBand="0" w:noVBand="1"/>
      </w:tblPr>
      <w:tblGrid>
        <w:gridCol w:w="700"/>
        <w:gridCol w:w="2047"/>
        <w:gridCol w:w="424"/>
        <w:gridCol w:w="1100"/>
        <w:gridCol w:w="700"/>
        <w:gridCol w:w="2245"/>
        <w:gridCol w:w="1733"/>
      </w:tblGrid>
      <w:tr w:rsidR="00551894" w:rsidRPr="00DC7536" w14:paraId="488CA999" w14:textId="77777777" w:rsidTr="0056708E">
        <w:tc>
          <w:tcPr>
            <w:tcW w:w="5000" w:type="pct"/>
            <w:gridSpan w:val="7"/>
          </w:tcPr>
          <w:p w14:paraId="3C634CF8" w14:textId="1420AA83" w:rsidR="00551894" w:rsidRPr="00DC7536" w:rsidRDefault="00551894" w:rsidP="00CD77B7">
            <w:pPr>
              <w:rPr>
                <w:sz w:val="20"/>
                <w:szCs w:val="20"/>
                <w:lang w:val="en-US"/>
              </w:rPr>
            </w:pPr>
            <w:r w:rsidRPr="00DC7536">
              <w:rPr>
                <w:b/>
                <w:bCs/>
                <w:sz w:val="20"/>
                <w:szCs w:val="20"/>
                <w:lang w:val="en-US"/>
              </w:rPr>
              <w:lastRenderedPageBreak/>
              <w:t xml:space="preserve">Part B: </w:t>
            </w:r>
            <w:r w:rsidRPr="00DC7536">
              <w:rPr>
                <w:rFonts w:eastAsia="新細明體"/>
                <w:b/>
                <w:bCs/>
                <w:sz w:val="20"/>
                <w:szCs w:val="20"/>
                <w:lang w:val="en-US" w:eastAsia="zh-TW"/>
              </w:rPr>
              <w:t>Project Data</w:t>
            </w:r>
          </w:p>
        </w:tc>
      </w:tr>
      <w:tr w:rsidR="00561992" w:rsidRPr="00DC7536" w14:paraId="5B5507BF" w14:textId="77777777" w:rsidTr="0056708E">
        <w:tc>
          <w:tcPr>
            <w:tcW w:w="5000" w:type="pct"/>
            <w:gridSpan w:val="7"/>
          </w:tcPr>
          <w:p w14:paraId="13B67FE4" w14:textId="146BD0E5" w:rsidR="00561992" w:rsidRPr="00DC7536" w:rsidRDefault="00083FC7" w:rsidP="00551894">
            <w:pPr>
              <w:rPr>
                <w:sz w:val="20"/>
                <w:szCs w:val="20"/>
                <w:lang w:val="en-US"/>
              </w:rPr>
            </w:pPr>
            <w:r w:rsidRPr="00DC7536">
              <w:rPr>
                <w:sz w:val="20"/>
                <w:szCs w:val="20"/>
                <w:lang w:val="en-US"/>
              </w:rPr>
              <w:t>B10</w:t>
            </w:r>
            <w:r w:rsidR="00561992" w:rsidRPr="00DC7536">
              <w:rPr>
                <w:sz w:val="20"/>
                <w:szCs w:val="20"/>
                <w:lang w:val="en-US"/>
              </w:rPr>
              <w:t xml:space="preserve"> Provisions within DCS Substation – Power Supply</w:t>
            </w:r>
          </w:p>
        </w:tc>
      </w:tr>
      <w:tr w:rsidR="00BA71C3" w:rsidRPr="00DC7536" w14:paraId="2F2B5EF7" w14:textId="77777777" w:rsidTr="004A1306">
        <w:tc>
          <w:tcPr>
            <w:tcW w:w="391" w:type="pct"/>
          </w:tcPr>
          <w:p w14:paraId="5AEE7388" w14:textId="47C9CD21" w:rsidR="00BA71C3" w:rsidRPr="00DC7536" w:rsidRDefault="00BA71C3" w:rsidP="00E60018">
            <w:pPr>
              <w:jc w:val="center"/>
              <w:rPr>
                <w:sz w:val="20"/>
                <w:szCs w:val="20"/>
                <w:lang w:val="en-US"/>
              </w:rPr>
            </w:pPr>
            <w:r w:rsidRPr="00DC7536">
              <w:rPr>
                <w:sz w:val="20"/>
                <w:szCs w:val="20"/>
                <w:lang w:val="en-US"/>
              </w:rPr>
              <w:t>B10.1</w:t>
            </w:r>
          </w:p>
        </w:tc>
        <w:tc>
          <w:tcPr>
            <w:tcW w:w="1152" w:type="pct"/>
            <w:shd w:val="clear" w:color="auto" w:fill="auto"/>
          </w:tcPr>
          <w:p w14:paraId="6ADF606C" w14:textId="77777777" w:rsidR="00BA71C3" w:rsidRPr="00DC7536" w:rsidRDefault="00BA71C3" w:rsidP="00561992">
            <w:pPr>
              <w:rPr>
                <w:sz w:val="20"/>
                <w:szCs w:val="20"/>
                <w:lang w:val="en-US"/>
              </w:rPr>
            </w:pPr>
            <w:r w:rsidRPr="00DC7536">
              <w:rPr>
                <w:sz w:val="20"/>
                <w:szCs w:val="20"/>
                <w:lang w:val="en-US"/>
              </w:rPr>
              <w:t>Rating of Main Switch</w:t>
            </w:r>
            <w:r w:rsidRPr="00DC7536">
              <w:rPr>
                <w:sz w:val="20"/>
                <w:szCs w:val="20"/>
                <w:lang w:val="en-US"/>
              </w:rPr>
              <w:br/>
            </w:r>
            <w:r w:rsidRPr="00DC7536">
              <w:rPr>
                <w:i/>
                <w:iCs/>
                <w:sz w:val="20"/>
                <w:szCs w:val="20"/>
                <w:lang w:val="en-US"/>
              </w:rPr>
              <w:t>TG 5.5.6.1</w:t>
            </w:r>
          </w:p>
        </w:tc>
        <w:tc>
          <w:tcPr>
            <w:tcW w:w="868" w:type="pct"/>
            <w:gridSpan w:val="2"/>
            <w:shd w:val="clear" w:color="auto" w:fill="auto"/>
          </w:tcPr>
          <w:p w14:paraId="4128FFD7" w14:textId="77777777" w:rsidR="00544CFF" w:rsidRPr="00DC7536" w:rsidRDefault="00544CFF" w:rsidP="00E60018">
            <w:pPr>
              <w:jc w:val="right"/>
              <w:rPr>
                <w:sz w:val="20"/>
                <w:szCs w:val="20"/>
                <w:lang w:val="en-US"/>
              </w:rPr>
            </w:pPr>
          </w:p>
          <w:p w14:paraId="6ECE93A0" w14:textId="70211B80" w:rsidR="00BA71C3" w:rsidRPr="00DC7536" w:rsidRDefault="00BA71C3" w:rsidP="00E60018">
            <w:pPr>
              <w:jc w:val="right"/>
              <w:rPr>
                <w:sz w:val="20"/>
                <w:szCs w:val="20"/>
                <w:lang w:val="en-US"/>
              </w:rPr>
            </w:pPr>
            <w:r w:rsidRPr="00DC7536">
              <w:rPr>
                <w:sz w:val="20"/>
                <w:szCs w:val="20"/>
                <w:lang w:val="en-US"/>
              </w:rPr>
              <w:t>A</w:t>
            </w:r>
          </w:p>
        </w:tc>
        <w:tc>
          <w:tcPr>
            <w:tcW w:w="351" w:type="pct"/>
            <w:shd w:val="clear" w:color="auto" w:fill="auto"/>
          </w:tcPr>
          <w:p w14:paraId="0602641A" w14:textId="35DB8EFE" w:rsidR="00BA71C3" w:rsidRPr="00DC7536" w:rsidRDefault="00BA71C3" w:rsidP="00BA71C3">
            <w:pPr>
              <w:rPr>
                <w:sz w:val="20"/>
                <w:szCs w:val="20"/>
                <w:lang w:val="en-US"/>
              </w:rPr>
            </w:pPr>
            <w:r w:rsidRPr="00DC7536">
              <w:rPr>
                <w:sz w:val="20"/>
                <w:szCs w:val="20"/>
                <w:lang w:val="en-US"/>
              </w:rPr>
              <w:t>B10.2</w:t>
            </w:r>
          </w:p>
        </w:tc>
        <w:tc>
          <w:tcPr>
            <w:tcW w:w="1262" w:type="pct"/>
            <w:shd w:val="clear" w:color="auto" w:fill="auto"/>
          </w:tcPr>
          <w:p w14:paraId="24C70068" w14:textId="012018D5" w:rsidR="00BA71C3" w:rsidRPr="00DC7536" w:rsidRDefault="00BA71C3" w:rsidP="00BA71C3">
            <w:pPr>
              <w:rPr>
                <w:sz w:val="20"/>
                <w:szCs w:val="20"/>
                <w:lang w:val="en-US"/>
              </w:rPr>
            </w:pPr>
            <w:r w:rsidRPr="00DC7536">
              <w:rPr>
                <w:sz w:val="20"/>
                <w:szCs w:val="20"/>
                <w:lang w:val="en-US"/>
              </w:rPr>
              <w:t>Number of final circuits protected by MCB</w:t>
            </w:r>
            <w:r w:rsidRPr="00DC7536">
              <w:rPr>
                <w:sz w:val="20"/>
                <w:szCs w:val="20"/>
                <w:lang w:val="en-US"/>
              </w:rPr>
              <w:br/>
            </w:r>
            <w:r w:rsidRPr="00DC7536">
              <w:rPr>
                <w:i/>
                <w:iCs/>
                <w:sz w:val="20"/>
                <w:szCs w:val="20"/>
                <w:lang w:val="en-US"/>
              </w:rPr>
              <w:t>TG 5.5.6.1</w:t>
            </w:r>
          </w:p>
        </w:tc>
        <w:tc>
          <w:tcPr>
            <w:tcW w:w="975" w:type="pct"/>
            <w:shd w:val="clear" w:color="auto" w:fill="auto"/>
          </w:tcPr>
          <w:p w14:paraId="227CF763" w14:textId="3C3F989D" w:rsidR="00BA71C3" w:rsidRPr="00DC7536" w:rsidRDefault="00BA71C3" w:rsidP="00E60018">
            <w:pPr>
              <w:jc w:val="right"/>
              <w:rPr>
                <w:sz w:val="20"/>
                <w:szCs w:val="20"/>
                <w:lang w:val="en-US"/>
              </w:rPr>
            </w:pPr>
          </w:p>
        </w:tc>
      </w:tr>
      <w:tr w:rsidR="00BA71C3" w:rsidRPr="00DC7536" w14:paraId="0AA68097" w14:textId="77777777" w:rsidTr="004A1306">
        <w:tc>
          <w:tcPr>
            <w:tcW w:w="391" w:type="pct"/>
          </w:tcPr>
          <w:p w14:paraId="5700D94B" w14:textId="40D5AE0C" w:rsidR="00BA71C3" w:rsidRPr="00DC7536" w:rsidRDefault="00BA71C3" w:rsidP="00E60018">
            <w:pPr>
              <w:jc w:val="center"/>
              <w:rPr>
                <w:sz w:val="20"/>
                <w:szCs w:val="20"/>
                <w:lang w:val="en-US"/>
              </w:rPr>
            </w:pPr>
            <w:r w:rsidRPr="00DC7536">
              <w:rPr>
                <w:sz w:val="20"/>
                <w:szCs w:val="20"/>
                <w:lang w:val="en-US"/>
              </w:rPr>
              <w:t>B10.3</w:t>
            </w:r>
          </w:p>
        </w:tc>
        <w:tc>
          <w:tcPr>
            <w:tcW w:w="1152" w:type="pct"/>
            <w:shd w:val="clear" w:color="auto" w:fill="auto"/>
          </w:tcPr>
          <w:p w14:paraId="06CEB49E" w14:textId="292BF2DA" w:rsidR="00BA71C3" w:rsidRPr="00DC7536" w:rsidRDefault="00BA71C3" w:rsidP="00561992">
            <w:pPr>
              <w:rPr>
                <w:sz w:val="20"/>
                <w:szCs w:val="20"/>
                <w:lang w:val="en-US"/>
              </w:rPr>
            </w:pPr>
            <w:r w:rsidRPr="00DC7536">
              <w:rPr>
                <w:sz w:val="20"/>
                <w:szCs w:val="20"/>
                <w:lang w:val="en-US"/>
              </w:rPr>
              <w:t>Number of 13A single phase socket outlets</w:t>
            </w:r>
            <w:r w:rsidRPr="00DC7536">
              <w:rPr>
                <w:sz w:val="20"/>
                <w:szCs w:val="20"/>
                <w:lang w:val="en-US"/>
              </w:rPr>
              <w:br/>
            </w:r>
            <w:r w:rsidRPr="00DC7536">
              <w:rPr>
                <w:i/>
                <w:iCs/>
                <w:sz w:val="20"/>
                <w:szCs w:val="20"/>
                <w:lang w:val="en-US"/>
              </w:rPr>
              <w:t>TG 5.5.6.1</w:t>
            </w:r>
          </w:p>
        </w:tc>
        <w:tc>
          <w:tcPr>
            <w:tcW w:w="868" w:type="pct"/>
            <w:gridSpan w:val="2"/>
            <w:shd w:val="clear" w:color="auto" w:fill="auto"/>
          </w:tcPr>
          <w:p w14:paraId="0A125D59" w14:textId="77777777" w:rsidR="00BA71C3" w:rsidRPr="00DC7536" w:rsidRDefault="00BA71C3" w:rsidP="00561992">
            <w:pPr>
              <w:rPr>
                <w:sz w:val="20"/>
                <w:szCs w:val="20"/>
                <w:lang w:val="en-US"/>
              </w:rPr>
            </w:pPr>
          </w:p>
        </w:tc>
        <w:tc>
          <w:tcPr>
            <w:tcW w:w="351" w:type="pct"/>
            <w:shd w:val="clear" w:color="auto" w:fill="auto"/>
          </w:tcPr>
          <w:p w14:paraId="7D93C504" w14:textId="4520D2B3" w:rsidR="00BA71C3" w:rsidRPr="00DC7536" w:rsidRDefault="00BA71C3" w:rsidP="00561992">
            <w:pPr>
              <w:rPr>
                <w:sz w:val="20"/>
                <w:szCs w:val="20"/>
                <w:lang w:val="en-US"/>
              </w:rPr>
            </w:pPr>
            <w:r w:rsidRPr="00DC7536">
              <w:rPr>
                <w:sz w:val="20"/>
                <w:szCs w:val="20"/>
                <w:lang w:val="en-US"/>
              </w:rPr>
              <w:t>B10.4</w:t>
            </w:r>
          </w:p>
        </w:tc>
        <w:tc>
          <w:tcPr>
            <w:tcW w:w="1262" w:type="pct"/>
            <w:shd w:val="clear" w:color="auto" w:fill="auto"/>
          </w:tcPr>
          <w:p w14:paraId="28FA38AB" w14:textId="7E7EC14B" w:rsidR="00BA71C3" w:rsidRPr="00DC7536" w:rsidRDefault="00BA71C3" w:rsidP="00BA71C3">
            <w:pPr>
              <w:rPr>
                <w:sz w:val="20"/>
                <w:szCs w:val="20"/>
                <w:lang w:val="en-US"/>
              </w:rPr>
            </w:pPr>
            <w:r w:rsidRPr="00DC7536">
              <w:rPr>
                <w:sz w:val="20"/>
                <w:szCs w:val="20"/>
                <w:lang w:val="en-US"/>
              </w:rPr>
              <w:t>IP Rating of Distribution board</w:t>
            </w:r>
            <w:r w:rsidRPr="00DC7536">
              <w:rPr>
                <w:sz w:val="20"/>
                <w:szCs w:val="20"/>
                <w:lang w:val="en-US"/>
              </w:rPr>
              <w:br/>
            </w:r>
            <w:r w:rsidRPr="00DC7536">
              <w:rPr>
                <w:i/>
                <w:iCs/>
                <w:sz w:val="20"/>
                <w:szCs w:val="20"/>
                <w:lang w:val="en-US"/>
              </w:rPr>
              <w:t>TG 5.5.6.1</w:t>
            </w:r>
          </w:p>
        </w:tc>
        <w:tc>
          <w:tcPr>
            <w:tcW w:w="975" w:type="pct"/>
            <w:shd w:val="clear" w:color="auto" w:fill="auto"/>
          </w:tcPr>
          <w:p w14:paraId="5D0E5A2E" w14:textId="79BAB082" w:rsidR="00BA71C3" w:rsidRPr="00DC7536" w:rsidRDefault="00BA71C3" w:rsidP="00561992">
            <w:pPr>
              <w:rPr>
                <w:sz w:val="20"/>
                <w:szCs w:val="20"/>
                <w:lang w:val="en-US"/>
              </w:rPr>
            </w:pPr>
          </w:p>
        </w:tc>
      </w:tr>
      <w:tr w:rsidR="00CD3B2C" w:rsidRPr="00DC7536" w14:paraId="02E3C2BE" w14:textId="77777777" w:rsidTr="004A1306">
        <w:trPr>
          <w:trHeight w:val="56"/>
        </w:trPr>
        <w:tc>
          <w:tcPr>
            <w:tcW w:w="391" w:type="pct"/>
          </w:tcPr>
          <w:p w14:paraId="255C7506" w14:textId="3EA0F806" w:rsidR="00561992" w:rsidRPr="00DC7536" w:rsidRDefault="00083FC7" w:rsidP="00E60018">
            <w:pPr>
              <w:jc w:val="center"/>
              <w:rPr>
                <w:sz w:val="20"/>
                <w:szCs w:val="20"/>
                <w:lang w:val="en-US"/>
              </w:rPr>
            </w:pPr>
            <w:r w:rsidRPr="00DC7536">
              <w:rPr>
                <w:sz w:val="20"/>
                <w:szCs w:val="20"/>
                <w:lang w:val="en-US"/>
              </w:rPr>
              <w:t>B10</w:t>
            </w:r>
            <w:r w:rsidR="00561992" w:rsidRPr="00DC7536">
              <w:rPr>
                <w:sz w:val="20"/>
                <w:szCs w:val="20"/>
                <w:lang w:val="en-US"/>
              </w:rPr>
              <w:t>.5</w:t>
            </w:r>
          </w:p>
        </w:tc>
        <w:tc>
          <w:tcPr>
            <w:tcW w:w="1397" w:type="pct"/>
            <w:gridSpan w:val="2"/>
            <w:shd w:val="clear" w:color="auto" w:fill="auto"/>
          </w:tcPr>
          <w:p w14:paraId="67022704" w14:textId="6D20C110" w:rsidR="00561992" w:rsidRPr="00DC7536" w:rsidRDefault="00561992" w:rsidP="00561992">
            <w:pPr>
              <w:rPr>
                <w:sz w:val="20"/>
                <w:szCs w:val="20"/>
                <w:lang w:val="en-US"/>
              </w:rPr>
            </w:pPr>
            <w:r w:rsidRPr="00DC7536">
              <w:rPr>
                <w:sz w:val="20"/>
                <w:szCs w:val="20"/>
                <w:lang w:val="en-US"/>
              </w:rPr>
              <w:t>Power supply provision</w:t>
            </w:r>
            <w:r w:rsidR="00BD6F74" w:rsidRPr="00DC7536">
              <w:rPr>
                <w:sz w:val="20"/>
                <w:szCs w:val="20"/>
                <w:lang w:val="en-US"/>
              </w:rPr>
              <w:br/>
            </w:r>
            <w:r w:rsidRPr="00DC7536">
              <w:rPr>
                <w:i/>
                <w:iCs/>
                <w:sz w:val="20"/>
                <w:szCs w:val="20"/>
                <w:lang w:val="en-US"/>
              </w:rPr>
              <w:t>TG 5.5.6.2</w:t>
            </w:r>
          </w:p>
        </w:tc>
        <w:tc>
          <w:tcPr>
            <w:tcW w:w="3212" w:type="pct"/>
            <w:gridSpan w:val="4"/>
            <w:shd w:val="clear" w:color="auto" w:fill="auto"/>
          </w:tcPr>
          <w:p w14:paraId="5340219A" w14:textId="77777777" w:rsidR="00245D5B" w:rsidRPr="00DC7536" w:rsidRDefault="00245D5B" w:rsidP="00245D5B">
            <w:pPr>
              <w:rPr>
                <w:rFonts w:ascii="Times New Roman" w:hAnsi="Times New Roman" w:cs="Times New Roman"/>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 to confirm the provision:</w:t>
            </w:r>
          </w:p>
          <w:p w14:paraId="589FBB5D" w14:textId="0CC9CB08" w:rsidR="00561992" w:rsidRPr="00DC7536" w:rsidRDefault="00567EAE" w:rsidP="00561992">
            <w:pPr>
              <w:rPr>
                <w:sz w:val="20"/>
                <w:szCs w:val="20"/>
                <w:lang w:val="en-US"/>
              </w:rPr>
            </w:pPr>
            <w:sdt>
              <w:sdtPr>
                <w:rPr>
                  <w:sz w:val="20"/>
                  <w:szCs w:val="20"/>
                  <w:lang w:val="en-US"/>
                </w:rPr>
                <w:id w:val="1604690704"/>
                <w14:checkbox>
                  <w14:checked w14:val="0"/>
                  <w14:checkedState w14:val="2612" w14:font="MS Gothic"/>
                  <w14:uncheckedState w14:val="2610" w14:font="MS Gothic"/>
                </w14:checkbox>
              </w:sdtPr>
              <w:sdtEndPr/>
              <w:sdtContent>
                <w:r w:rsidR="00561992" w:rsidRPr="00DC7536">
                  <w:rPr>
                    <w:rFonts w:ascii="MS Gothic" w:eastAsia="MS Gothic" w:hAnsi="MS Gothic" w:hint="eastAsia"/>
                    <w:sz w:val="20"/>
                    <w:szCs w:val="20"/>
                    <w:lang w:val="en-US"/>
                  </w:rPr>
                  <w:t>☐</w:t>
                </w:r>
              </w:sdtContent>
            </w:sdt>
            <w:r w:rsidR="00561992" w:rsidRPr="00DC7536">
              <w:rPr>
                <w:sz w:val="20"/>
                <w:szCs w:val="20"/>
                <w:lang w:val="en-US"/>
              </w:rPr>
              <w:t xml:space="preserve"> </w:t>
            </w:r>
            <w:r w:rsidR="00C7786D" w:rsidRPr="00DC7536">
              <w:rPr>
                <w:sz w:val="20"/>
                <w:szCs w:val="20"/>
                <w:lang w:val="en-US"/>
              </w:rPr>
              <w:t>Provide</w:t>
            </w:r>
            <w:r w:rsidR="00561992" w:rsidRPr="00DC7536">
              <w:rPr>
                <w:sz w:val="20"/>
                <w:szCs w:val="20"/>
                <w:lang w:val="en-US"/>
              </w:rPr>
              <w:t xml:space="preserve"> power supply for EMSD's instrumentation &amp; control and other accessories in each substation near EMSD's PLC panel</w:t>
            </w:r>
          </w:p>
        </w:tc>
      </w:tr>
      <w:tr w:rsidR="00CD3B2C" w:rsidRPr="00DC7536" w14:paraId="747B911D" w14:textId="77777777" w:rsidTr="004A1306">
        <w:trPr>
          <w:trHeight w:val="935"/>
        </w:trPr>
        <w:tc>
          <w:tcPr>
            <w:tcW w:w="391" w:type="pct"/>
          </w:tcPr>
          <w:p w14:paraId="0CCCD458" w14:textId="45A56824" w:rsidR="00C7786D" w:rsidRPr="00DC7536" w:rsidRDefault="00C7786D" w:rsidP="00C7786D">
            <w:pPr>
              <w:rPr>
                <w:sz w:val="20"/>
                <w:szCs w:val="20"/>
                <w:lang w:val="en-US"/>
              </w:rPr>
            </w:pPr>
            <w:r w:rsidRPr="00DC7536">
              <w:rPr>
                <w:sz w:val="20"/>
                <w:szCs w:val="20"/>
                <w:lang w:val="en-US"/>
              </w:rPr>
              <w:t>B10.6</w:t>
            </w:r>
          </w:p>
        </w:tc>
        <w:tc>
          <w:tcPr>
            <w:tcW w:w="1397" w:type="pct"/>
            <w:gridSpan w:val="2"/>
            <w:shd w:val="clear" w:color="auto" w:fill="auto"/>
          </w:tcPr>
          <w:p w14:paraId="28FAEA5E" w14:textId="79AEE41A" w:rsidR="00C7786D" w:rsidRPr="00DC7536" w:rsidRDefault="00C7786D" w:rsidP="00561992">
            <w:pPr>
              <w:rPr>
                <w:sz w:val="20"/>
                <w:szCs w:val="20"/>
                <w:lang w:val="en-US"/>
              </w:rPr>
            </w:pPr>
            <w:r w:rsidRPr="00DC7536">
              <w:rPr>
                <w:sz w:val="20"/>
                <w:szCs w:val="20"/>
                <w:lang w:val="en-US"/>
              </w:rPr>
              <w:t>Earthing Provision</w:t>
            </w:r>
            <w:r w:rsidR="00B55018" w:rsidRPr="00DC7536">
              <w:rPr>
                <w:sz w:val="20"/>
                <w:szCs w:val="20"/>
                <w:lang w:val="en-US"/>
              </w:rPr>
              <w:br/>
            </w:r>
            <w:r w:rsidRPr="00DC7536">
              <w:rPr>
                <w:i/>
                <w:iCs/>
                <w:sz w:val="20"/>
                <w:szCs w:val="20"/>
                <w:lang w:val="en-US"/>
              </w:rPr>
              <w:t xml:space="preserve">TG 5.5.8 </w:t>
            </w:r>
          </w:p>
        </w:tc>
        <w:tc>
          <w:tcPr>
            <w:tcW w:w="3212" w:type="pct"/>
            <w:gridSpan w:val="4"/>
            <w:shd w:val="clear" w:color="auto" w:fill="auto"/>
          </w:tcPr>
          <w:p w14:paraId="684D2758" w14:textId="77777777" w:rsidR="00C7786D" w:rsidRPr="00DC7536" w:rsidRDefault="00C7786D" w:rsidP="00C7786D">
            <w:pPr>
              <w:rPr>
                <w:rFonts w:ascii="Times New Roman" w:hAnsi="Times New Roman" w:cs="Times New Roman"/>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 to confirm the provision:</w:t>
            </w:r>
          </w:p>
          <w:p w14:paraId="2476FAED" w14:textId="77777777" w:rsidR="00C7786D" w:rsidRPr="00DC7536" w:rsidRDefault="00567EAE" w:rsidP="00245D5B">
            <w:pPr>
              <w:rPr>
                <w:sz w:val="20"/>
                <w:szCs w:val="20"/>
                <w:lang w:val="en-US"/>
              </w:rPr>
            </w:pPr>
            <w:sdt>
              <w:sdtPr>
                <w:rPr>
                  <w:sz w:val="20"/>
                  <w:szCs w:val="20"/>
                  <w:lang w:val="en-US"/>
                </w:rPr>
                <w:id w:val="855158377"/>
                <w14:checkbox>
                  <w14:checked w14:val="0"/>
                  <w14:checkedState w14:val="2612" w14:font="MS Gothic"/>
                  <w14:uncheckedState w14:val="2610" w14:font="MS Gothic"/>
                </w14:checkbox>
              </w:sdtPr>
              <w:sdtEndPr/>
              <w:sdtContent>
                <w:r w:rsidR="005F6E27" w:rsidRPr="00DC7536">
                  <w:rPr>
                    <w:rFonts w:ascii="MS Gothic" w:eastAsia="MS Gothic" w:hAnsi="MS Gothic" w:hint="eastAsia"/>
                    <w:sz w:val="20"/>
                    <w:szCs w:val="20"/>
                    <w:lang w:val="en-US"/>
                  </w:rPr>
                  <w:t>☐</w:t>
                </w:r>
              </w:sdtContent>
            </w:sdt>
            <w:r w:rsidR="005F6E27" w:rsidRPr="00DC7536">
              <w:rPr>
                <w:sz w:val="20"/>
                <w:szCs w:val="20"/>
                <w:lang w:val="en-US"/>
              </w:rPr>
              <w:t xml:space="preserve"> Earthing terminal connecting points inside the </w:t>
            </w:r>
            <w:r w:rsidR="0001082C" w:rsidRPr="00DC7536">
              <w:rPr>
                <w:sz w:val="20"/>
                <w:szCs w:val="20"/>
                <w:lang w:val="en-US"/>
              </w:rPr>
              <w:t>substation to the main earthing terminal of the building</w:t>
            </w:r>
          </w:p>
          <w:p w14:paraId="3CFDED0B" w14:textId="230BDD63" w:rsidR="0001082C" w:rsidRPr="00DC7536" w:rsidRDefault="00567EAE" w:rsidP="00245D5B">
            <w:pPr>
              <w:rPr>
                <w:sz w:val="20"/>
                <w:szCs w:val="20"/>
                <w:lang w:val="en-US"/>
              </w:rPr>
            </w:pPr>
            <w:sdt>
              <w:sdtPr>
                <w:rPr>
                  <w:sz w:val="20"/>
                  <w:szCs w:val="20"/>
                  <w:lang w:val="en-US"/>
                </w:rPr>
                <w:id w:val="1591654415"/>
                <w14:checkbox>
                  <w14:checked w14:val="0"/>
                  <w14:checkedState w14:val="2612" w14:font="MS Gothic"/>
                  <w14:uncheckedState w14:val="2610" w14:font="MS Gothic"/>
                </w14:checkbox>
              </w:sdtPr>
              <w:sdtEndPr/>
              <w:sdtContent>
                <w:r w:rsidR="0001082C" w:rsidRPr="00DC7536">
                  <w:rPr>
                    <w:rFonts w:ascii="MS Gothic" w:eastAsia="MS Gothic" w:hAnsi="MS Gothic" w:hint="eastAsia"/>
                    <w:sz w:val="20"/>
                    <w:szCs w:val="20"/>
                    <w:lang w:val="en-US"/>
                  </w:rPr>
                  <w:t>☐</w:t>
                </w:r>
              </w:sdtContent>
            </w:sdt>
            <w:r w:rsidR="0001082C" w:rsidRPr="00DC7536">
              <w:rPr>
                <w:sz w:val="20"/>
                <w:szCs w:val="20"/>
                <w:lang w:val="en-US"/>
              </w:rPr>
              <w:t xml:space="preserve"> Earth</w:t>
            </w:r>
            <w:r w:rsidR="008A2E6E" w:rsidRPr="00DC7536">
              <w:rPr>
                <w:sz w:val="20"/>
                <w:szCs w:val="20"/>
                <w:lang w:val="en-US"/>
              </w:rPr>
              <w:t>ing</w:t>
            </w:r>
            <w:r w:rsidR="0001082C" w:rsidRPr="00DC7536">
              <w:rPr>
                <w:sz w:val="20"/>
                <w:szCs w:val="20"/>
                <w:lang w:val="en-US"/>
              </w:rPr>
              <w:t xml:space="preserve"> to the electrical equipment</w:t>
            </w:r>
          </w:p>
        </w:tc>
      </w:tr>
      <w:tr w:rsidR="00BA71C3" w:rsidRPr="00DC7536" w14:paraId="5007E586" w14:textId="77777777" w:rsidTr="004A1306">
        <w:trPr>
          <w:trHeight w:val="56"/>
        </w:trPr>
        <w:tc>
          <w:tcPr>
            <w:tcW w:w="5000" w:type="pct"/>
            <w:gridSpan w:val="7"/>
            <w:shd w:val="clear" w:color="auto" w:fill="auto"/>
          </w:tcPr>
          <w:p w14:paraId="1EB2E500" w14:textId="54B79857" w:rsidR="00BA71C3" w:rsidRPr="00DC7536" w:rsidRDefault="00BA71C3" w:rsidP="00C7786D">
            <w:pPr>
              <w:rPr>
                <w:sz w:val="20"/>
                <w:szCs w:val="20"/>
                <w:lang w:val="en-US"/>
              </w:rPr>
            </w:pPr>
            <w:r w:rsidRPr="00DC7536">
              <w:rPr>
                <w:sz w:val="20"/>
                <w:szCs w:val="20"/>
                <w:lang w:val="en-US"/>
              </w:rPr>
              <w:t>B11 Provisions within DCS Substation – Telecom</w:t>
            </w:r>
          </w:p>
        </w:tc>
      </w:tr>
      <w:tr w:rsidR="00BA71C3" w:rsidRPr="00DC7536" w14:paraId="64B11C97" w14:textId="77777777" w:rsidTr="004A1306">
        <w:trPr>
          <w:trHeight w:val="56"/>
        </w:trPr>
        <w:tc>
          <w:tcPr>
            <w:tcW w:w="391" w:type="pct"/>
          </w:tcPr>
          <w:p w14:paraId="3FDD95A5" w14:textId="151887F8" w:rsidR="00BA71C3" w:rsidRPr="00DC7536" w:rsidRDefault="00BA71C3" w:rsidP="00BA71C3">
            <w:pPr>
              <w:rPr>
                <w:sz w:val="20"/>
                <w:szCs w:val="20"/>
                <w:lang w:val="en-US"/>
              </w:rPr>
            </w:pPr>
            <w:r w:rsidRPr="00DC7536">
              <w:rPr>
                <w:sz w:val="20"/>
                <w:szCs w:val="20"/>
                <w:lang w:val="en-US"/>
              </w:rPr>
              <w:t>B11.1</w:t>
            </w:r>
          </w:p>
        </w:tc>
        <w:tc>
          <w:tcPr>
            <w:tcW w:w="1397" w:type="pct"/>
            <w:gridSpan w:val="2"/>
            <w:shd w:val="clear" w:color="auto" w:fill="auto"/>
          </w:tcPr>
          <w:p w14:paraId="32C2B5AE" w14:textId="2BAD1706" w:rsidR="00BA71C3" w:rsidRPr="00DC7536" w:rsidRDefault="00BA71C3" w:rsidP="00BA71C3">
            <w:pPr>
              <w:rPr>
                <w:sz w:val="20"/>
                <w:szCs w:val="20"/>
                <w:lang w:val="en-US"/>
              </w:rPr>
            </w:pPr>
            <w:r w:rsidRPr="00DC7536">
              <w:rPr>
                <w:sz w:val="20"/>
                <w:szCs w:val="20"/>
                <w:lang w:val="en-US"/>
              </w:rPr>
              <w:t>Number of fixed telephone line with outlet</w:t>
            </w:r>
            <w:r w:rsidR="00CB281C" w:rsidRPr="00DC7536">
              <w:rPr>
                <w:sz w:val="20"/>
                <w:szCs w:val="20"/>
                <w:lang w:val="en-US"/>
              </w:rPr>
              <w:br/>
            </w:r>
            <w:r w:rsidR="00CB281C" w:rsidRPr="00DC7536">
              <w:rPr>
                <w:i/>
                <w:iCs/>
                <w:sz w:val="20"/>
                <w:szCs w:val="20"/>
                <w:lang w:val="en-US"/>
              </w:rPr>
              <w:t>TG 5.5.7</w:t>
            </w:r>
          </w:p>
        </w:tc>
        <w:tc>
          <w:tcPr>
            <w:tcW w:w="3212" w:type="pct"/>
            <w:gridSpan w:val="4"/>
            <w:shd w:val="clear" w:color="auto" w:fill="auto"/>
            <w:vAlign w:val="center"/>
          </w:tcPr>
          <w:p w14:paraId="72C0ACC6" w14:textId="77777777" w:rsidR="00BA71C3" w:rsidRPr="00DC7536" w:rsidRDefault="00BA71C3" w:rsidP="00BA71C3">
            <w:pPr>
              <w:rPr>
                <w:sz w:val="20"/>
                <w:szCs w:val="20"/>
                <w:lang w:val="en-US"/>
              </w:rPr>
            </w:pPr>
          </w:p>
        </w:tc>
      </w:tr>
      <w:tr w:rsidR="00BA71C3" w:rsidRPr="00DC7536" w14:paraId="47C24A78" w14:textId="77777777" w:rsidTr="004A1306">
        <w:trPr>
          <w:trHeight w:val="56"/>
        </w:trPr>
        <w:tc>
          <w:tcPr>
            <w:tcW w:w="391" w:type="pct"/>
          </w:tcPr>
          <w:p w14:paraId="18853EA3" w14:textId="03AFBC3B" w:rsidR="00BA71C3" w:rsidRPr="00DC7536" w:rsidRDefault="00BA71C3" w:rsidP="00BA71C3">
            <w:pPr>
              <w:rPr>
                <w:sz w:val="20"/>
                <w:szCs w:val="20"/>
                <w:lang w:val="en-US"/>
              </w:rPr>
            </w:pPr>
            <w:r w:rsidRPr="00DC7536">
              <w:rPr>
                <w:sz w:val="20"/>
                <w:szCs w:val="20"/>
                <w:lang w:val="en-US"/>
              </w:rPr>
              <w:t>B11.2</w:t>
            </w:r>
          </w:p>
        </w:tc>
        <w:tc>
          <w:tcPr>
            <w:tcW w:w="1397" w:type="pct"/>
            <w:gridSpan w:val="2"/>
            <w:shd w:val="clear" w:color="auto" w:fill="auto"/>
          </w:tcPr>
          <w:p w14:paraId="4AC0C0FD" w14:textId="5BE864F6" w:rsidR="00BA71C3" w:rsidRPr="00DC7536" w:rsidRDefault="00BA71C3" w:rsidP="00BA71C3">
            <w:pPr>
              <w:rPr>
                <w:sz w:val="20"/>
                <w:szCs w:val="20"/>
                <w:lang w:val="en-US"/>
              </w:rPr>
            </w:pPr>
            <w:r w:rsidRPr="00DC7536">
              <w:rPr>
                <w:sz w:val="20"/>
                <w:szCs w:val="20"/>
                <w:lang w:val="en-US"/>
              </w:rPr>
              <w:t xml:space="preserve">Telecom provisions </w:t>
            </w:r>
            <w:r w:rsidR="009815B7" w:rsidRPr="00DC7536">
              <w:rPr>
                <w:sz w:val="20"/>
                <w:szCs w:val="20"/>
                <w:lang w:val="en-US"/>
              </w:rPr>
              <w:br/>
            </w:r>
            <w:r w:rsidR="009815B7" w:rsidRPr="00DC7536">
              <w:rPr>
                <w:i/>
                <w:iCs/>
                <w:sz w:val="20"/>
                <w:szCs w:val="20"/>
                <w:lang w:val="en-US"/>
              </w:rPr>
              <w:t>TG 5.</w:t>
            </w:r>
            <w:r w:rsidR="00475DCA" w:rsidRPr="00DC7536">
              <w:rPr>
                <w:i/>
                <w:iCs/>
                <w:sz w:val="20"/>
                <w:szCs w:val="20"/>
                <w:lang w:val="en-US"/>
              </w:rPr>
              <w:t>5.7</w:t>
            </w:r>
          </w:p>
        </w:tc>
        <w:tc>
          <w:tcPr>
            <w:tcW w:w="3212" w:type="pct"/>
            <w:gridSpan w:val="4"/>
            <w:shd w:val="clear" w:color="auto" w:fill="auto"/>
            <w:vAlign w:val="center"/>
          </w:tcPr>
          <w:p w14:paraId="0DA3FF08" w14:textId="77777777" w:rsidR="00BA71C3" w:rsidRPr="00DC7536" w:rsidRDefault="00BA71C3" w:rsidP="00BA71C3">
            <w:pPr>
              <w:rPr>
                <w:rFonts w:ascii="Times New Roman" w:hAnsi="Times New Roman" w:cs="Times New Roman"/>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 to confirm the provision:</w:t>
            </w:r>
          </w:p>
          <w:p w14:paraId="677B95BE" w14:textId="77777777" w:rsidR="00BA71C3" w:rsidRPr="00DC7536" w:rsidRDefault="00567EAE" w:rsidP="00BA71C3">
            <w:pPr>
              <w:rPr>
                <w:sz w:val="20"/>
                <w:szCs w:val="20"/>
                <w:lang w:val="en-US"/>
              </w:rPr>
            </w:pPr>
            <w:sdt>
              <w:sdtPr>
                <w:rPr>
                  <w:sz w:val="20"/>
                  <w:szCs w:val="20"/>
                  <w:lang w:val="en-US"/>
                </w:rPr>
                <w:id w:val="214085134"/>
                <w14:checkbox>
                  <w14:checked w14:val="0"/>
                  <w14:checkedState w14:val="2612" w14:font="MS Gothic"/>
                  <w14:uncheckedState w14:val="2610" w14:font="MS Gothic"/>
                </w14:checkbox>
              </w:sdtPr>
              <w:sdtEndPr/>
              <w:sdtContent>
                <w:r w:rsidR="00BA71C3" w:rsidRPr="00DC7536">
                  <w:rPr>
                    <w:rFonts w:ascii="MS Gothic" w:eastAsia="MS Gothic" w:hAnsi="MS Gothic" w:hint="eastAsia"/>
                    <w:sz w:val="20"/>
                    <w:szCs w:val="20"/>
                    <w:lang w:val="en-US"/>
                  </w:rPr>
                  <w:t>☐</w:t>
                </w:r>
              </w:sdtContent>
            </w:sdt>
            <w:r w:rsidR="00BA71C3" w:rsidRPr="00DC7536">
              <w:rPr>
                <w:sz w:val="20"/>
                <w:szCs w:val="20"/>
                <w:lang w:val="en-US"/>
              </w:rPr>
              <w:t xml:space="preserve"> The telephone set provided is inside the substation</w:t>
            </w:r>
          </w:p>
          <w:p w14:paraId="5FB89894" w14:textId="09C24B11" w:rsidR="00BA71C3" w:rsidRPr="00DC7536" w:rsidRDefault="00567EAE" w:rsidP="00BA71C3">
            <w:pPr>
              <w:rPr>
                <w:sz w:val="20"/>
                <w:szCs w:val="20"/>
                <w:lang w:val="en-US"/>
              </w:rPr>
            </w:pPr>
            <w:sdt>
              <w:sdtPr>
                <w:rPr>
                  <w:sz w:val="20"/>
                  <w:szCs w:val="20"/>
                  <w:lang w:val="en-US"/>
                </w:rPr>
                <w:id w:val="-1605185673"/>
                <w14:checkbox>
                  <w14:checked w14:val="0"/>
                  <w14:checkedState w14:val="2612" w14:font="MS Gothic"/>
                  <w14:uncheckedState w14:val="2610" w14:font="MS Gothic"/>
                </w14:checkbox>
              </w:sdtPr>
              <w:sdtEndPr/>
              <w:sdtContent>
                <w:r w:rsidR="00BA71C3" w:rsidRPr="00DC7536">
                  <w:rPr>
                    <w:rFonts w:ascii="MS Gothic" w:eastAsia="MS Gothic" w:hAnsi="MS Gothic" w:hint="eastAsia"/>
                    <w:sz w:val="20"/>
                    <w:szCs w:val="20"/>
                    <w:lang w:val="en-US"/>
                  </w:rPr>
                  <w:t>☐</w:t>
                </w:r>
              </w:sdtContent>
            </w:sdt>
            <w:r w:rsidR="00BA71C3" w:rsidRPr="00DC7536">
              <w:rPr>
                <w:sz w:val="20"/>
                <w:szCs w:val="20"/>
                <w:lang w:val="en-US"/>
              </w:rPr>
              <w:t xml:space="preserve"> Mobile phone signal coverage provided at the substation</w:t>
            </w:r>
          </w:p>
        </w:tc>
      </w:tr>
      <w:tr w:rsidR="00A01321" w:rsidRPr="00DC7536" w14:paraId="18B6805D" w14:textId="77777777" w:rsidTr="004A1306">
        <w:trPr>
          <w:trHeight w:val="98"/>
        </w:trPr>
        <w:tc>
          <w:tcPr>
            <w:tcW w:w="5000" w:type="pct"/>
            <w:gridSpan w:val="7"/>
            <w:shd w:val="clear" w:color="auto" w:fill="auto"/>
          </w:tcPr>
          <w:p w14:paraId="565868BA" w14:textId="7658576F" w:rsidR="00A01321" w:rsidRPr="00DC7536" w:rsidRDefault="00A01321" w:rsidP="00BA71C3">
            <w:pPr>
              <w:rPr>
                <w:sz w:val="20"/>
                <w:szCs w:val="20"/>
                <w:lang w:val="en-US"/>
              </w:rPr>
            </w:pPr>
            <w:r w:rsidRPr="00DC7536">
              <w:rPr>
                <w:sz w:val="20"/>
                <w:szCs w:val="20"/>
                <w:lang w:val="en-US"/>
              </w:rPr>
              <w:t>B12 Provisions within DCS Substation – Temporary Facilities</w:t>
            </w:r>
          </w:p>
        </w:tc>
      </w:tr>
      <w:tr w:rsidR="00A01321" w:rsidRPr="00DC7536" w14:paraId="1D7CBD2C" w14:textId="77777777" w:rsidTr="004A1306">
        <w:trPr>
          <w:trHeight w:val="98"/>
        </w:trPr>
        <w:tc>
          <w:tcPr>
            <w:tcW w:w="391" w:type="pct"/>
          </w:tcPr>
          <w:p w14:paraId="18396D42" w14:textId="4D0DA5C8" w:rsidR="00A01321" w:rsidRPr="00DC7536" w:rsidRDefault="00A01321" w:rsidP="00A01321">
            <w:pPr>
              <w:rPr>
                <w:sz w:val="20"/>
                <w:szCs w:val="20"/>
                <w:lang w:val="en-US"/>
              </w:rPr>
            </w:pPr>
            <w:r w:rsidRPr="00DC7536">
              <w:rPr>
                <w:sz w:val="20"/>
                <w:szCs w:val="20"/>
                <w:lang w:val="en-US"/>
              </w:rPr>
              <w:t>B12.1</w:t>
            </w:r>
          </w:p>
        </w:tc>
        <w:tc>
          <w:tcPr>
            <w:tcW w:w="1397" w:type="pct"/>
            <w:gridSpan w:val="2"/>
            <w:shd w:val="clear" w:color="auto" w:fill="auto"/>
          </w:tcPr>
          <w:p w14:paraId="6E213685" w14:textId="1A77BE64" w:rsidR="00A01321" w:rsidRPr="00DC7536" w:rsidRDefault="00A01321" w:rsidP="00A01321">
            <w:pPr>
              <w:rPr>
                <w:sz w:val="20"/>
                <w:szCs w:val="20"/>
                <w:lang w:val="en-US"/>
              </w:rPr>
            </w:pPr>
            <w:r w:rsidRPr="00DC7536">
              <w:rPr>
                <w:sz w:val="20"/>
                <w:szCs w:val="20"/>
                <w:lang w:val="en-US"/>
              </w:rPr>
              <w:t>Temporary provisions during installation</w:t>
            </w:r>
            <w:r w:rsidR="00B55018" w:rsidRPr="00DC7536">
              <w:rPr>
                <w:sz w:val="20"/>
                <w:szCs w:val="20"/>
                <w:lang w:val="en-US"/>
              </w:rPr>
              <w:br/>
            </w:r>
            <w:r w:rsidRPr="00DC7536">
              <w:rPr>
                <w:i/>
                <w:iCs/>
                <w:sz w:val="20"/>
                <w:szCs w:val="20"/>
                <w:lang w:val="en-US"/>
              </w:rPr>
              <w:t>TG 5.6</w:t>
            </w:r>
          </w:p>
        </w:tc>
        <w:tc>
          <w:tcPr>
            <w:tcW w:w="3212" w:type="pct"/>
            <w:gridSpan w:val="4"/>
            <w:shd w:val="clear" w:color="auto" w:fill="auto"/>
          </w:tcPr>
          <w:p w14:paraId="7D130B24" w14:textId="77777777" w:rsidR="00A01321" w:rsidRPr="00DC7536" w:rsidRDefault="00A01321" w:rsidP="00A01321">
            <w:pPr>
              <w:rPr>
                <w:rFonts w:ascii="Times New Roman" w:hAnsi="Times New Roman" w:cs="Times New Roman"/>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 to confirm the provision:</w:t>
            </w:r>
          </w:p>
          <w:p w14:paraId="0B357957" w14:textId="501F49F7" w:rsidR="00A01321" w:rsidRPr="00DC7536" w:rsidRDefault="00567EAE" w:rsidP="00A01321">
            <w:pPr>
              <w:rPr>
                <w:sz w:val="20"/>
                <w:szCs w:val="20"/>
                <w:lang w:val="en-US"/>
              </w:rPr>
            </w:pPr>
            <w:sdt>
              <w:sdtPr>
                <w:rPr>
                  <w:sz w:val="20"/>
                  <w:szCs w:val="20"/>
                  <w:lang w:val="en-US"/>
                </w:rPr>
                <w:id w:val="-1283639236"/>
                <w14:checkbox>
                  <w14:checked w14:val="0"/>
                  <w14:checkedState w14:val="2612" w14:font="MS Gothic"/>
                  <w14:uncheckedState w14:val="2610" w14:font="MS Gothic"/>
                </w14:checkbox>
              </w:sdtPr>
              <w:sdtEndPr/>
              <w:sdtContent>
                <w:r w:rsidR="00A01321" w:rsidRPr="00DC7536">
                  <w:rPr>
                    <w:rFonts w:ascii="MS Gothic" w:eastAsia="MS Gothic" w:hAnsi="MS Gothic" w:hint="eastAsia"/>
                    <w:sz w:val="20"/>
                    <w:szCs w:val="20"/>
                    <w:lang w:val="en-US"/>
                  </w:rPr>
                  <w:t>☐</w:t>
                </w:r>
              </w:sdtContent>
            </w:sdt>
            <w:r w:rsidR="00A01321" w:rsidRPr="00DC7536">
              <w:rPr>
                <w:sz w:val="20"/>
                <w:szCs w:val="20"/>
                <w:lang w:val="en-US"/>
              </w:rPr>
              <w:t xml:space="preserve"> Temporary provisions of power, fire services, security system, storage area for DCS equipment, refuse collection point and bypass pipe as specified in TG5.6 will be provided</w:t>
            </w:r>
          </w:p>
        </w:tc>
      </w:tr>
      <w:tr w:rsidR="00742FD5" w:rsidRPr="00DC7536" w14:paraId="7FA92372" w14:textId="77777777" w:rsidTr="004A1306">
        <w:trPr>
          <w:trHeight w:val="98"/>
        </w:trPr>
        <w:tc>
          <w:tcPr>
            <w:tcW w:w="5000" w:type="pct"/>
            <w:gridSpan w:val="7"/>
            <w:shd w:val="clear" w:color="auto" w:fill="auto"/>
          </w:tcPr>
          <w:p w14:paraId="528CD3E0" w14:textId="0B29B432" w:rsidR="00742FD5" w:rsidRPr="00DC7536" w:rsidRDefault="00742FD5" w:rsidP="00A01321">
            <w:pPr>
              <w:rPr>
                <w:sz w:val="20"/>
                <w:szCs w:val="20"/>
                <w:lang w:val="en-US"/>
              </w:rPr>
            </w:pPr>
            <w:r w:rsidRPr="00DC7536">
              <w:rPr>
                <w:sz w:val="20"/>
                <w:szCs w:val="20"/>
                <w:lang w:val="en-US"/>
              </w:rPr>
              <w:t>B13 Consumer-side Design Checking</w:t>
            </w:r>
          </w:p>
        </w:tc>
      </w:tr>
      <w:tr w:rsidR="00742FD5" w:rsidRPr="00DC7536" w14:paraId="48496B1F" w14:textId="77777777" w:rsidTr="004A1306">
        <w:trPr>
          <w:trHeight w:val="98"/>
        </w:trPr>
        <w:tc>
          <w:tcPr>
            <w:tcW w:w="391" w:type="pct"/>
          </w:tcPr>
          <w:p w14:paraId="5E91CD78" w14:textId="5E09C5C0" w:rsidR="00742FD5" w:rsidRPr="00DC7536" w:rsidRDefault="006C05F3" w:rsidP="00742FD5">
            <w:pPr>
              <w:rPr>
                <w:sz w:val="20"/>
                <w:szCs w:val="20"/>
                <w:lang w:val="en-US"/>
              </w:rPr>
            </w:pPr>
            <w:r w:rsidRPr="00DC7536">
              <w:rPr>
                <w:sz w:val="20"/>
                <w:szCs w:val="20"/>
                <w:lang w:val="en-US"/>
              </w:rPr>
              <w:t>B</w:t>
            </w:r>
            <w:r w:rsidR="00742FD5" w:rsidRPr="00DC7536">
              <w:rPr>
                <w:sz w:val="20"/>
                <w:szCs w:val="20"/>
                <w:lang w:val="en-US"/>
              </w:rPr>
              <w:t>13.1</w:t>
            </w:r>
          </w:p>
        </w:tc>
        <w:tc>
          <w:tcPr>
            <w:tcW w:w="1397" w:type="pct"/>
            <w:gridSpan w:val="2"/>
            <w:shd w:val="clear" w:color="auto" w:fill="auto"/>
          </w:tcPr>
          <w:p w14:paraId="1A84527B" w14:textId="1AD00813" w:rsidR="00742FD5" w:rsidRPr="00DC7536" w:rsidRDefault="00742FD5" w:rsidP="00742FD5">
            <w:pPr>
              <w:rPr>
                <w:sz w:val="20"/>
                <w:szCs w:val="20"/>
                <w:lang w:val="en-US"/>
              </w:rPr>
            </w:pPr>
            <w:r w:rsidRPr="00DC7536">
              <w:rPr>
                <w:sz w:val="20"/>
                <w:szCs w:val="20"/>
                <w:lang w:val="en-US"/>
              </w:rPr>
              <w:t>Consumer-side design criterion</w:t>
            </w:r>
            <w:r w:rsidR="00B55018" w:rsidRPr="00DC7536">
              <w:rPr>
                <w:sz w:val="20"/>
                <w:szCs w:val="20"/>
                <w:lang w:val="en-US"/>
              </w:rPr>
              <w:br/>
            </w:r>
            <w:r w:rsidRPr="00DC7536">
              <w:rPr>
                <w:i/>
                <w:iCs/>
                <w:sz w:val="20"/>
                <w:szCs w:val="20"/>
                <w:lang w:val="en-US"/>
              </w:rPr>
              <w:t>TG 6.3</w:t>
            </w:r>
          </w:p>
        </w:tc>
        <w:tc>
          <w:tcPr>
            <w:tcW w:w="3212" w:type="pct"/>
            <w:gridSpan w:val="4"/>
            <w:shd w:val="clear" w:color="auto" w:fill="auto"/>
          </w:tcPr>
          <w:p w14:paraId="36DB3FCC" w14:textId="081E5E2B" w:rsidR="00742FD5" w:rsidRPr="00DC7536" w:rsidRDefault="00742FD5" w:rsidP="00742FD5">
            <w:pPr>
              <w:rPr>
                <w:rFonts w:ascii="Times New Roman" w:hAnsi="Times New Roman" w:cs="Times New Roman"/>
                <w:sz w:val="20"/>
                <w:szCs w:val="20"/>
                <w:lang w:val="en-US"/>
              </w:rPr>
            </w:pPr>
            <w:r w:rsidRPr="00DC7536">
              <w:rPr>
                <w:sz w:val="20"/>
                <w:szCs w:val="20"/>
                <w:lang w:val="en-US"/>
              </w:rPr>
              <w:t>Please put a “</w:t>
            </w:r>
            <w:r w:rsidRPr="00DC7536">
              <w:rPr>
                <w:rFonts w:ascii="Segoe UI Symbol" w:hAnsi="Segoe UI Symbol" w:cs="Segoe UI Symbol"/>
                <w:sz w:val="20"/>
                <w:szCs w:val="20"/>
                <w:lang w:val="en-US"/>
              </w:rPr>
              <w:t>✔</w:t>
            </w:r>
            <w:r w:rsidRPr="00DC7536">
              <w:rPr>
                <w:rFonts w:ascii="Times New Roman" w:hAnsi="Times New Roman" w:cs="Times New Roman"/>
                <w:sz w:val="20"/>
                <w:szCs w:val="20"/>
                <w:lang w:val="en-US"/>
              </w:rPr>
              <w:t xml:space="preserve">” to confirm the </w:t>
            </w:r>
            <w:r w:rsidR="00C67EDD" w:rsidRPr="00DC7536">
              <w:rPr>
                <w:rFonts w:ascii="Times New Roman" w:hAnsi="Times New Roman" w:cs="Times New Roman"/>
                <w:sz w:val="20"/>
                <w:szCs w:val="20"/>
                <w:lang w:val="en-US"/>
              </w:rPr>
              <w:t>compliance</w:t>
            </w:r>
            <w:r w:rsidRPr="00DC7536">
              <w:rPr>
                <w:rFonts w:ascii="Times New Roman" w:hAnsi="Times New Roman" w:cs="Times New Roman"/>
                <w:sz w:val="20"/>
                <w:szCs w:val="20"/>
                <w:lang w:val="en-US"/>
              </w:rPr>
              <w:t>:</w:t>
            </w:r>
          </w:p>
          <w:p w14:paraId="142B4AC1" w14:textId="462327AD" w:rsidR="00742FD5" w:rsidRPr="00DC7536" w:rsidRDefault="00567EAE" w:rsidP="00742FD5">
            <w:pPr>
              <w:rPr>
                <w:sz w:val="20"/>
                <w:szCs w:val="20"/>
                <w:lang w:val="en-US"/>
              </w:rPr>
            </w:pPr>
            <w:sdt>
              <w:sdtPr>
                <w:rPr>
                  <w:sz w:val="20"/>
                  <w:szCs w:val="20"/>
                  <w:lang w:val="en-US"/>
                </w:rPr>
                <w:id w:val="-1314323146"/>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w:t>
            </w:r>
            <w:r w:rsidR="00B84626" w:rsidRPr="00567EAE">
              <w:rPr>
                <w:sz w:val="20"/>
                <w:szCs w:val="20"/>
                <w:lang w:val="en-US"/>
              </w:rPr>
              <w:t>T</w:t>
            </w:r>
            <w:r w:rsidR="00742FD5" w:rsidRPr="00567EAE">
              <w:rPr>
                <w:sz w:val="20"/>
                <w:szCs w:val="20"/>
                <w:lang w:val="en-US"/>
              </w:rPr>
              <w:t>erminal equipment is designed based on the required supply</w:t>
            </w:r>
            <w:r w:rsidR="00555393" w:rsidRPr="00567EAE">
              <w:rPr>
                <w:sz w:val="20"/>
                <w:szCs w:val="20"/>
                <w:lang w:val="en-US"/>
              </w:rPr>
              <w:t xml:space="preserve"> (6</w:t>
            </w:r>
            <w:r w:rsidR="0060637D" w:rsidRPr="00567EAE">
              <w:rPr>
                <w:sz w:val="20"/>
                <w:szCs w:val="20"/>
                <w:lang w:val="en-US"/>
              </w:rPr>
              <w:t xml:space="preserve"> </w:t>
            </w:r>
            <w:r w:rsidR="0060637D" w:rsidRPr="00567EAE">
              <w:rPr>
                <w:rFonts w:asciiTheme="minorEastAsia" w:hAnsiTheme="minorEastAsia" w:cstheme="minorEastAsia" w:hint="eastAsia"/>
                <w:sz w:val="20"/>
                <w:szCs w:val="20"/>
                <w:lang w:val="en-US"/>
              </w:rPr>
              <w:t>±</w:t>
            </w:r>
            <w:r w:rsidR="0060637D" w:rsidRPr="00567EAE">
              <w:rPr>
                <w:sz w:val="20"/>
                <w:szCs w:val="20"/>
                <w:lang w:val="en-US"/>
              </w:rPr>
              <w:t xml:space="preserve">1 </w:t>
            </w:r>
            <w:r w:rsidR="00555393" w:rsidRPr="00567EAE">
              <w:rPr>
                <w:rFonts w:asciiTheme="minorEastAsia" w:hAnsiTheme="minorEastAsia" w:cstheme="minorEastAsia" w:hint="eastAsia"/>
                <w:sz w:val="20"/>
                <w:szCs w:val="20"/>
                <w:lang w:val="en-US"/>
              </w:rPr>
              <w:t>℃</w:t>
            </w:r>
            <w:r w:rsidR="00555393" w:rsidRPr="00567EAE">
              <w:rPr>
                <w:sz w:val="20"/>
                <w:szCs w:val="20"/>
                <w:lang w:val="en-US"/>
              </w:rPr>
              <w:t>)</w:t>
            </w:r>
            <w:r w:rsidR="00742FD5" w:rsidRPr="00567EAE">
              <w:rPr>
                <w:sz w:val="20"/>
                <w:szCs w:val="20"/>
                <w:lang w:val="en-US"/>
              </w:rPr>
              <w:t xml:space="preserve"> / return temperature </w:t>
            </w:r>
            <w:r w:rsidR="00555393" w:rsidRPr="00567EAE">
              <w:rPr>
                <w:sz w:val="20"/>
                <w:szCs w:val="20"/>
                <w:lang w:val="en-US"/>
              </w:rPr>
              <w:t>(14</w:t>
            </w:r>
            <w:r w:rsidR="00555393" w:rsidRPr="00567EAE">
              <w:rPr>
                <w:rFonts w:asciiTheme="minorEastAsia" w:hAnsiTheme="minorEastAsia" w:cstheme="minorEastAsia" w:hint="eastAsia"/>
                <w:sz w:val="20"/>
                <w:szCs w:val="20"/>
                <w:lang w:val="en-US"/>
              </w:rPr>
              <w:t>℃</w:t>
            </w:r>
            <w:r w:rsidR="00555393" w:rsidRPr="00567EAE">
              <w:rPr>
                <w:sz w:val="20"/>
                <w:szCs w:val="20"/>
                <w:lang w:val="en-US"/>
              </w:rPr>
              <w:t>)</w:t>
            </w:r>
            <w:r w:rsidR="0060637D" w:rsidRPr="00567EAE">
              <w:rPr>
                <w:sz w:val="20"/>
                <w:szCs w:val="20"/>
                <w:lang w:val="en-US"/>
              </w:rPr>
              <w:t>)</w:t>
            </w:r>
          </w:p>
          <w:p w14:paraId="5BDF9931" w14:textId="77777777" w:rsidR="00742FD5" w:rsidRPr="00DC7536" w:rsidRDefault="00567EAE" w:rsidP="00742FD5">
            <w:pPr>
              <w:rPr>
                <w:sz w:val="20"/>
                <w:szCs w:val="20"/>
                <w:lang w:val="en-US"/>
              </w:rPr>
            </w:pPr>
            <w:sdt>
              <w:sdtPr>
                <w:rPr>
                  <w:sz w:val="20"/>
                  <w:szCs w:val="20"/>
                  <w:lang w:val="en-US"/>
                </w:rPr>
                <w:id w:val="767741076"/>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Variable speed chilled water pump adoption </w:t>
            </w:r>
          </w:p>
          <w:p w14:paraId="2C04C6CB" w14:textId="77777777" w:rsidR="00742FD5" w:rsidRPr="00DC7536" w:rsidRDefault="00567EAE" w:rsidP="00742FD5">
            <w:pPr>
              <w:rPr>
                <w:sz w:val="20"/>
                <w:szCs w:val="20"/>
                <w:lang w:val="en-US"/>
              </w:rPr>
            </w:pPr>
            <w:sdt>
              <w:sdtPr>
                <w:rPr>
                  <w:sz w:val="20"/>
                  <w:szCs w:val="20"/>
                  <w:lang w:val="en-US"/>
                </w:rPr>
                <w:id w:val="-1371538395"/>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A bypass pipe with a modulating valve isolated between the chilled water supply and return</w:t>
            </w:r>
          </w:p>
          <w:p w14:paraId="4E4B12FE" w14:textId="77777777" w:rsidR="00742FD5" w:rsidRPr="00DC7536" w:rsidRDefault="00567EAE" w:rsidP="00742FD5">
            <w:pPr>
              <w:rPr>
                <w:sz w:val="20"/>
                <w:szCs w:val="20"/>
                <w:lang w:val="en-US"/>
              </w:rPr>
            </w:pPr>
            <w:sdt>
              <w:sdtPr>
                <w:rPr>
                  <w:sz w:val="20"/>
                  <w:szCs w:val="20"/>
                  <w:lang w:val="en-US"/>
                </w:rPr>
                <w:id w:val="-1815395482"/>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Control valves of the terminal units shall be 2-way equal % control valves (no three-way valves)</w:t>
            </w:r>
          </w:p>
          <w:p w14:paraId="31246B6C" w14:textId="77777777" w:rsidR="00742FD5" w:rsidRPr="00DC7536" w:rsidRDefault="00567EAE" w:rsidP="00742FD5">
            <w:pPr>
              <w:rPr>
                <w:sz w:val="20"/>
                <w:szCs w:val="20"/>
                <w:lang w:val="en-US"/>
              </w:rPr>
            </w:pPr>
            <w:sdt>
              <w:sdtPr>
                <w:rPr>
                  <w:sz w:val="20"/>
                  <w:szCs w:val="20"/>
                  <w:lang w:val="en-US"/>
                </w:rPr>
                <w:id w:val="-352656764"/>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Discharge side of consumer-side chilled water pumps shall connect to heat exchangers</w:t>
            </w:r>
          </w:p>
          <w:p w14:paraId="615D0303" w14:textId="5D39DD35" w:rsidR="00742FD5" w:rsidRPr="00DC7536" w:rsidRDefault="00567EAE" w:rsidP="007155F7">
            <w:pPr>
              <w:spacing w:after="0"/>
              <w:rPr>
                <w:sz w:val="20"/>
                <w:szCs w:val="20"/>
                <w:lang w:val="en-US"/>
              </w:rPr>
            </w:pPr>
            <w:sdt>
              <w:sdtPr>
                <w:rPr>
                  <w:sz w:val="20"/>
                  <w:szCs w:val="20"/>
                  <w:lang w:val="en-US"/>
                </w:rPr>
                <w:id w:val="1432858021"/>
                <w14:checkbox>
                  <w14:checked w14:val="0"/>
                  <w14:checkedState w14:val="2612" w14:font="MS Gothic"/>
                  <w14:uncheckedState w14:val="2610" w14:font="MS Gothic"/>
                </w14:checkbox>
              </w:sdtPr>
              <w:sdtEndPr/>
              <w:sdtContent>
                <w:r w:rsidR="00742FD5" w:rsidRPr="00DC7536">
                  <w:rPr>
                    <w:rFonts w:ascii="MS Gothic" w:eastAsia="MS Gothic" w:hAnsi="MS Gothic" w:hint="eastAsia"/>
                    <w:sz w:val="20"/>
                    <w:szCs w:val="20"/>
                    <w:lang w:val="en-US"/>
                  </w:rPr>
                  <w:t>☐</w:t>
                </w:r>
              </w:sdtContent>
            </w:sdt>
            <w:r w:rsidR="00742FD5" w:rsidRPr="00DC7536">
              <w:rPr>
                <w:sz w:val="20"/>
                <w:szCs w:val="20"/>
                <w:lang w:val="en-US"/>
              </w:rPr>
              <w:t xml:space="preserve"> No connection of any discharge water from heat absorption equipment to chilled water return side of heat exchanger</w:t>
            </w:r>
          </w:p>
        </w:tc>
      </w:tr>
    </w:tbl>
    <w:p w14:paraId="52711E74" w14:textId="5714E967" w:rsidR="00211F03" w:rsidRPr="00DC7536" w:rsidRDefault="00211F03"/>
    <w:tbl>
      <w:tblPr>
        <w:tblStyle w:val="afffff4"/>
        <w:tblW w:w="5000" w:type="pct"/>
        <w:tblLook w:val="04A0" w:firstRow="1" w:lastRow="0" w:firstColumn="1" w:lastColumn="0" w:noHBand="0" w:noVBand="1"/>
      </w:tblPr>
      <w:tblGrid>
        <w:gridCol w:w="700"/>
        <w:gridCol w:w="3435"/>
        <w:gridCol w:w="4881"/>
      </w:tblGrid>
      <w:tr w:rsidR="00F351F0" w:rsidRPr="00DC7536" w14:paraId="710D6F8A" w14:textId="77777777" w:rsidTr="00F351F0">
        <w:tc>
          <w:tcPr>
            <w:tcW w:w="5000" w:type="pct"/>
            <w:gridSpan w:val="3"/>
          </w:tcPr>
          <w:p w14:paraId="691F4E58" w14:textId="6E692303" w:rsidR="00F351F0" w:rsidRPr="00DC7536" w:rsidRDefault="00F351F0" w:rsidP="00561992">
            <w:pPr>
              <w:jc w:val="both"/>
              <w:rPr>
                <w:sz w:val="20"/>
                <w:szCs w:val="20"/>
                <w:lang w:val="en-US"/>
              </w:rPr>
            </w:pPr>
            <w:r w:rsidRPr="00DC7536">
              <w:rPr>
                <w:b/>
                <w:bCs/>
                <w:sz w:val="20"/>
                <w:szCs w:val="20"/>
                <w:lang w:val="en-US"/>
              </w:rPr>
              <w:t xml:space="preserve">Part B: </w:t>
            </w:r>
            <w:r w:rsidRPr="00DC7536">
              <w:rPr>
                <w:rFonts w:eastAsia="新細明體"/>
                <w:b/>
                <w:bCs/>
                <w:sz w:val="20"/>
                <w:szCs w:val="20"/>
                <w:lang w:val="en-US" w:eastAsia="zh-TW"/>
              </w:rPr>
              <w:t>Project Data</w:t>
            </w:r>
          </w:p>
        </w:tc>
      </w:tr>
      <w:tr w:rsidR="00856C28" w:rsidRPr="00DC7536" w14:paraId="18A531B4" w14:textId="77777777" w:rsidTr="00856C28">
        <w:tc>
          <w:tcPr>
            <w:tcW w:w="5000" w:type="pct"/>
            <w:gridSpan w:val="3"/>
          </w:tcPr>
          <w:p w14:paraId="7B3AC504" w14:textId="421521D9" w:rsidR="00856C28" w:rsidRPr="00DC7536" w:rsidRDefault="00856C28" w:rsidP="00245D5B">
            <w:pPr>
              <w:rPr>
                <w:sz w:val="20"/>
                <w:szCs w:val="20"/>
                <w:lang w:val="en-US"/>
              </w:rPr>
            </w:pPr>
            <w:r w:rsidRPr="00DC7536">
              <w:rPr>
                <w:sz w:val="20"/>
                <w:szCs w:val="20"/>
                <w:lang w:val="en-US"/>
              </w:rPr>
              <w:t xml:space="preserve">B14 Works </w:t>
            </w:r>
            <w:proofErr w:type="spellStart"/>
            <w:r w:rsidRPr="00DC7536">
              <w:rPr>
                <w:sz w:val="20"/>
                <w:szCs w:val="20"/>
                <w:lang w:val="en-US"/>
              </w:rPr>
              <w:t>Programme</w:t>
            </w:r>
            <w:proofErr w:type="spellEnd"/>
          </w:p>
        </w:tc>
      </w:tr>
      <w:tr w:rsidR="00856C28" w:rsidRPr="00DC7536" w14:paraId="1E7CC41E" w14:textId="77777777" w:rsidTr="004A1306">
        <w:tc>
          <w:tcPr>
            <w:tcW w:w="388" w:type="pct"/>
          </w:tcPr>
          <w:p w14:paraId="0EB11EBF" w14:textId="11404BCA" w:rsidR="00856C28" w:rsidRPr="00DC7536" w:rsidRDefault="00856C28" w:rsidP="00856C28">
            <w:pPr>
              <w:rPr>
                <w:sz w:val="20"/>
                <w:szCs w:val="20"/>
                <w:lang w:val="en-US"/>
              </w:rPr>
            </w:pPr>
            <w:r w:rsidRPr="00DC7536">
              <w:rPr>
                <w:sz w:val="20"/>
                <w:szCs w:val="20"/>
                <w:lang w:val="en-US"/>
              </w:rPr>
              <w:t>B14.1</w:t>
            </w:r>
          </w:p>
        </w:tc>
        <w:tc>
          <w:tcPr>
            <w:tcW w:w="1905" w:type="pct"/>
            <w:shd w:val="clear" w:color="auto" w:fill="auto"/>
          </w:tcPr>
          <w:p w14:paraId="3BF53B1C" w14:textId="6AA83695" w:rsidR="00856C28" w:rsidRPr="00DC7536" w:rsidRDefault="00856C28" w:rsidP="00856C28">
            <w:pPr>
              <w:rPr>
                <w:sz w:val="20"/>
                <w:szCs w:val="20"/>
                <w:lang w:val="en-US"/>
              </w:rPr>
            </w:pPr>
            <w:r w:rsidRPr="00DC7536">
              <w:rPr>
                <w:sz w:val="20"/>
                <w:szCs w:val="20"/>
                <w:lang w:val="en-US"/>
              </w:rPr>
              <w:t>Required availability date of DCS puddle flange to be casted in building perimeter wall, such as basement diaphragm wall</w:t>
            </w:r>
          </w:p>
        </w:tc>
        <w:tc>
          <w:tcPr>
            <w:tcW w:w="2707" w:type="pct"/>
            <w:shd w:val="clear" w:color="auto" w:fill="auto"/>
            <w:vAlign w:val="center"/>
          </w:tcPr>
          <w:p w14:paraId="49E98414" w14:textId="5242E6CB" w:rsidR="00856C28" w:rsidRPr="00DC7536" w:rsidRDefault="00856C28" w:rsidP="00856C28">
            <w:pPr>
              <w:rPr>
                <w:sz w:val="20"/>
                <w:szCs w:val="20"/>
                <w:lang w:val="en-US"/>
              </w:rPr>
            </w:pPr>
            <w:r w:rsidRPr="00DC7536">
              <w:rPr>
                <w:sz w:val="20"/>
                <w:szCs w:val="20"/>
                <w:lang w:val="en-US"/>
              </w:rPr>
              <w:t xml:space="preserve">______(D) </w:t>
            </w:r>
            <w:proofErr w:type="gramStart"/>
            <w:r w:rsidRPr="00DC7536">
              <w:rPr>
                <w:rFonts w:asciiTheme="minorEastAsia" w:hAnsiTheme="minorEastAsia" w:cstheme="minorEastAsia"/>
                <w:sz w:val="20"/>
                <w:szCs w:val="20"/>
                <w:lang w:val="en-US"/>
              </w:rPr>
              <w:t>/</w:t>
            </w:r>
            <w:r w:rsidRPr="00DC7536">
              <w:rPr>
                <w:sz w:val="20"/>
                <w:szCs w:val="20"/>
                <w:lang w:val="en-US"/>
              </w:rPr>
              <w:t xml:space="preserve">  _</w:t>
            </w:r>
            <w:proofErr w:type="gramEnd"/>
            <w:r w:rsidRPr="00DC7536">
              <w:rPr>
                <w:sz w:val="20"/>
                <w:szCs w:val="20"/>
                <w:lang w:val="en-US"/>
              </w:rPr>
              <w:t xml:space="preserve">_____(M) </w:t>
            </w:r>
            <w:r w:rsidRPr="00DC7536">
              <w:rPr>
                <w:rFonts w:asciiTheme="minorEastAsia" w:hAnsiTheme="minorEastAsia" w:cstheme="minorEastAsia"/>
                <w:sz w:val="20"/>
                <w:szCs w:val="20"/>
                <w:lang w:val="en-US"/>
              </w:rPr>
              <w:t>/</w:t>
            </w:r>
            <w:r w:rsidRPr="00DC7536">
              <w:rPr>
                <w:sz w:val="20"/>
                <w:szCs w:val="20"/>
                <w:lang w:val="en-US"/>
              </w:rPr>
              <w:t xml:space="preserve">  ______(Y)</w:t>
            </w:r>
          </w:p>
        </w:tc>
      </w:tr>
      <w:tr w:rsidR="00856C28" w:rsidRPr="00DC7536" w14:paraId="5A7BD4AF" w14:textId="77777777" w:rsidTr="004A1306">
        <w:tc>
          <w:tcPr>
            <w:tcW w:w="388" w:type="pct"/>
          </w:tcPr>
          <w:p w14:paraId="28DDAA37" w14:textId="5B9B117E" w:rsidR="00856C28" w:rsidRPr="00DC7536" w:rsidRDefault="00856C28" w:rsidP="00856C28">
            <w:pPr>
              <w:rPr>
                <w:sz w:val="20"/>
                <w:szCs w:val="20"/>
                <w:lang w:val="en-US"/>
              </w:rPr>
            </w:pPr>
            <w:r w:rsidRPr="00DC7536">
              <w:rPr>
                <w:sz w:val="20"/>
                <w:szCs w:val="20"/>
                <w:lang w:val="en-US"/>
              </w:rPr>
              <w:t>B14.2</w:t>
            </w:r>
          </w:p>
        </w:tc>
        <w:tc>
          <w:tcPr>
            <w:tcW w:w="1905" w:type="pct"/>
            <w:shd w:val="clear" w:color="auto" w:fill="auto"/>
          </w:tcPr>
          <w:p w14:paraId="5AD7C3F0" w14:textId="66FAF965" w:rsidR="00856C28" w:rsidRPr="00DC7536" w:rsidRDefault="00856C28" w:rsidP="00856C28">
            <w:pPr>
              <w:rPr>
                <w:sz w:val="20"/>
                <w:szCs w:val="20"/>
                <w:lang w:val="en-US"/>
              </w:rPr>
            </w:pPr>
            <w:r w:rsidRPr="00DC7536">
              <w:rPr>
                <w:sz w:val="20"/>
                <w:szCs w:val="20"/>
                <w:lang w:val="en-US"/>
              </w:rPr>
              <w:t>Handover date of work area / pipe trench for DCS pipe / ducting installation to EMSD</w:t>
            </w:r>
          </w:p>
        </w:tc>
        <w:tc>
          <w:tcPr>
            <w:tcW w:w="2707" w:type="pct"/>
            <w:shd w:val="clear" w:color="auto" w:fill="auto"/>
            <w:vAlign w:val="center"/>
          </w:tcPr>
          <w:p w14:paraId="2284C4BA" w14:textId="453E83BD" w:rsidR="00856C28" w:rsidRPr="00DC7536" w:rsidRDefault="00856C28" w:rsidP="00856C28">
            <w:pPr>
              <w:rPr>
                <w:sz w:val="20"/>
                <w:szCs w:val="20"/>
                <w:lang w:val="en-US"/>
              </w:rPr>
            </w:pPr>
            <w:r w:rsidRPr="00DC7536">
              <w:rPr>
                <w:sz w:val="20"/>
                <w:szCs w:val="20"/>
                <w:lang w:val="en-US"/>
              </w:rPr>
              <w:t xml:space="preserve">______(D) </w:t>
            </w:r>
            <w:proofErr w:type="gramStart"/>
            <w:r w:rsidRPr="00DC7536">
              <w:rPr>
                <w:rFonts w:asciiTheme="minorEastAsia" w:hAnsiTheme="minorEastAsia" w:cstheme="minorEastAsia"/>
                <w:sz w:val="20"/>
                <w:szCs w:val="20"/>
                <w:lang w:val="en-US"/>
              </w:rPr>
              <w:t>/</w:t>
            </w:r>
            <w:r w:rsidRPr="00DC7536">
              <w:rPr>
                <w:sz w:val="20"/>
                <w:szCs w:val="20"/>
                <w:lang w:val="en-US"/>
              </w:rPr>
              <w:t xml:space="preserve">  _</w:t>
            </w:r>
            <w:proofErr w:type="gramEnd"/>
            <w:r w:rsidRPr="00DC7536">
              <w:rPr>
                <w:sz w:val="20"/>
                <w:szCs w:val="20"/>
                <w:lang w:val="en-US"/>
              </w:rPr>
              <w:t xml:space="preserve">_____(M) </w:t>
            </w:r>
            <w:r w:rsidRPr="00DC7536">
              <w:rPr>
                <w:rFonts w:asciiTheme="minorEastAsia" w:hAnsiTheme="minorEastAsia" w:cstheme="minorEastAsia"/>
                <w:sz w:val="20"/>
                <w:szCs w:val="20"/>
                <w:lang w:val="en-US"/>
              </w:rPr>
              <w:t>/</w:t>
            </w:r>
            <w:r w:rsidRPr="00DC7536">
              <w:rPr>
                <w:sz w:val="20"/>
                <w:szCs w:val="20"/>
                <w:lang w:val="en-US"/>
              </w:rPr>
              <w:t xml:space="preserve">  ______(Y)</w:t>
            </w:r>
          </w:p>
        </w:tc>
      </w:tr>
      <w:tr w:rsidR="00856C28" w:rsidRPr="00DC7536" w14:paraId="18F999E1" w14:textId="77777777" w:rsidTr="004A1306">
        <w:tc>
          <w:tcPr>
            <w:tcW w:w="388" w:type="pct"/>
          </w:tcPr>
          <w:p w14:paraId="47A92565" w14:textId="3A910BD4" w:rsidR="00856C28" w:rsidRPr="00DC7536" w:rsidRDefault="00856C28" w:rsidP="00856C28">
            <w:pPr>
              <w:rPr>
                <w:sz w:val="20"/>
                <w:szCs w:val="20"/>
                <w:lang w:val="en-US"/>
              </w:rPr>
            </w:pPr>
            <w:r w:rsidRPr="00DC7536">
              <w:rPr>
                <w:sz w:val="20"/>
                <w:szCs w:val="20"/>
                <w:lang w:val="en-US"/>
              </w:rPr>
              <w:t>B14.3</w:t>
            </w:r>
          </w:p>
        </w:tc>
        <w:tc>
          <w:tcPr>
            <w:tcW w:w="1905" w:type="pct"/>
            <w:shd w:val="clear" w:color="auto" w:fill="auto"/>
          </w:tcPr>
          <w:p w14:paraId="3F0C722D" w14:textId="697F9B9B" w:rsidR="00856C28" w:rsidRPr="00DC7536" w:rsidRDefault="00856C28" w:rsidP="00856C28">
            <w:pPr>
              <w:rPr>
                <w:sz w:val="20"/>
                <w:szCs w:val="20"/>
                <w:lang w:val="en-US"/>
              </w:rPr>
            </w:pPr>
            <w:r w:rsidRPr="00DC7536">
              <w:rPr>
                <w:sz w:val="20"/>
                <w:szCs w:val="20"/>
                <w:lang w:val="en-US"/>
              </w:rPr>
              <w:t>Handover date of substation to EMSD</w:t>
            </w:r>
            <w:r w:rsidRPr="00DC7536">
              <w:rPr>
                <w:sz w:val="20"/>
                <w:szCs w:val="20"/>
                <w:vertAlign w:val="superscript"/>
                <w:lang w:val="en-US"/>
              </w:rPr>
              <w:t>#</w:t>
            </w:r>
          </w:p>
        </w:tc>
        <w:tc>
          <w:tcPr>
            <w:tcW w:w="2707" w:type="pct"/>
            <w:shd w:val="clear" w:color="auto" w:fill="auto"/>
            <w:vAlign w:val="center"/>
          </w:tcPr>
          <w:p w14:paraId="5B85040F" w14:textId="5F81701C" w:rsidR="00856C28" w:rsidRPr="00DC7536" w:rsidRDefault="00856C28" w:rsidP="00856C28">
            <w:pPr>
              <w:rPr>
                <w:sz w:val="20"/>
                <w:szCs w:val="20"/>
                <w:lang w:val="en-US"/>
              </w:rPr>
            </w:pPr>
            <w:r w:rsidRPr="00DC7536">
              <w:rPr>
                <w:sz w:val="20"/>
                <w:szCs w:val="20"/>
                <w:lang w:val="en-US"/>
              </w:rPr>
              <w:t xml:space="preserve">______(D) </w:t>
            </w:r>
            <w:proofErr w:type="gramStart"/>
            <w:r w:rsidRPr="00DC7536">
              <w:rPr>
                <w:rFonts w:asciiTheme="minorEastAsia" w:hAnsiTheme="minorEastAsia" w:cstheme="minorEastAsia"/>
                <w:sz w:val="20"/>
                <w:szCs w:val="20"/>
                <w:lang w:val="en-US"/>
              </w:rPr>
              <w:t>/</w:t>
            </w:r>
            <w:r w:rsidRPr="00DC7536">
              <w:rPr>
                <w:sz w:val="20"/>
                <w:szCs w:val="20"/>
                <w:lang w:val="en-US"/>
              </w:rPr>
              <w:t xml:space="preserve">  _</w:t>
            </w:r>
            <w:proofErr w:type="gramEnd"/>
            <w:r w:rsidRPr="00DC7536">
              <w:rPr>
                <w:sz w:val="20"/>
                <w:szCs w:val="20"/>
                <w:lang w:val="en-US"/>
              </w:rPr>
              <w:t xml:space="preserve">_____(M) </w:t>
            </w:r>
            <w:r w:rsidRPr="00DC7536">
              <w:rPr>
                <w:rFonts w:asciiTheme="minorEastAsia" w:hAnsiTheme="minorEastAsia" w:cstheme="minorEastAsia"/>
                <w:sz w:val="20"/>
                <w:szCs w:val="20"/>
                <w:lang w:val="en-US"/>
              </w:rPr>
              <w:t>/</w:t>
            </w:r>
            <w:r w:rsidRPr="00DC7536">
              <w:rPr>
                <w:sz w:val="20"/>
                <w:szCs w:val="20"/>
                <w:lang w:val="en-US"/>
              </w:rPr>
              <w:t xml:space="preserve">  ______(Y)</w:t>
            </w:r>
          </w:p>
        </w:tc>
      </w:tr>
      <w:tr w:rsidR="00856C28" w:rsidRPr="00DC7536" w14:paraId="7FBDE537" w14:textId="77777777" w:rsidTr="004A1306">
        <w:tc>
          <w:tcPr>
            <w:tcW w:w="388" w:type="pct"/>
          </w:tcPr>
          <w:p w14:paraId="2A4C158F" w14:textId="330F7A59" w:rsidR="00856C28" w:rsidRPr="00DC7536" w:rsidRDefault="00856C28" w:rsidP="00856C28">
            <w:pPr>
              <w:rPr>
                <w:sz w:val="20"/>
                <w:szCs w:val="20"/>
                <w:lang w:val="en-US"/>
              </w:rPr>
            </w:pPr>
            <w:r w:rsidRPr="00DC7536">
              <w:rPr>
                <w:sz w:val="20"/>
                <w:szCs w:val="20"/>
                <w:lang w:val="en-US"/>
              </w:rPr>
              <w:t>B14.4</w:t>
            </w:r>
          </w:p>
        </w:tc>
        <w:tc>
          <w:tcPr>
            <w:tcW w:w="1905" w:type="pct"/>
            <w:shd w:val="clear" w:color="auto" w:fill="auto"/>
          </w:tcPr>
          <w:p w14:paraId="43E3DE00" w14:textId="73D57C79" w:rsidR="00856C28" w:rsidRPr="00DC7536" w:rsidRDefault="00856C28" w:rsidP="00856C28">
            <w:pPr>
              <w:rPr>
                <w:sz w:val="20"/>
                <w:szCs w:val="20"/>
                <w:lang w:val="en-US"/>
              </w:rPr>
            </w:pPr>
            <w:r w:rsidRPr="00DC7536">
              <w:rPr>
                <w:sz w:val="20"/>
                <w:szCs w:val="20"/>
                <w:lang w:val="en-US"/>
              </w:rPr>
              <w:t>Chilled water supply date of consumer side for T&amp;C of the heat exchangers and related facilities^</w:t>
            </w:r>
          </w:p>
        </w:tc>
        <w:tc>
          <w:tcPr>
            <w:tcW w:w="2707" w:type="pct"/>
            <w:shd w:val="clear" w:color="auto" w:fill="auto"/>
            <w:vAlign w:val="center"/>
          </w:tcPr>
          <w:p w14:paraId="17C871AE" w14:textId="60152D7C" w:rsidR="00856C28" w:rsidRPr="00DC7536" w:rsidRDefault="00856C28" w:rsidP="00856C28">
            <w:pPr>
              <w:rPr>
                <w:sz w:val="20"/>
                <w:szCs w:val="20"/>
                <w:lang w:val="en-US"/>
              </w:rPr>
            </w:pPr>
            <w:r w:rsidRPr="00DC7536">
              <w:rPr>
                <w:sz w:val="20"/>
                <w:szCs w:val="20"/>
                <w:lang w:val="en-US"/>
              </w:rPr>
              <w:t xml:space="preserve">______(D) </w:t>
            </w:r>
            <w:proofErr w:type="gramStart"/>
            <w:r w:rsidRPr="00DC7536">
              <w:rPr>
                <w:rFonts w:asciiTheme="minorEastAsia" w:hAnsiTheme="minorEastAsia" w:cstheme="minorEastAsia"/>
                <w:sz w:val="20"/>
                <w:szCs w:val="20"/>
                <w:lang w:val="en-US"/>
              </w:rPr>
              <w:t>/</w:t>
            </w:r>
            <w:r w:rsidRPr="00DC7536">
              <w:rPr>
                <w:sz w:val="20"/>
                <w:szCs w:val="20"/>
                <w:lang w:val="en-US"/>
              </w:rPr>
              <w:t xml:space="preserve">  _</w:t>
            </w:r>
            <w:proofErr w:type="gramEnd"/>
            <w:r w:rsidRPr="00DC7536">
              <w:rPr>
                <w:sz w:val="20"/>
                <w:szCs w:val="20"/>
                <w:lang w:val="en-US"/>
              </w:rPr>
              <w:t xml:space="preserve">_____(M) </w:t>
            </w:r>
            <w:r w:rsidRPr="00DC7536">
              <w:rPr>
                <w:rFonts w:asciiTheme="minorEastAsia" w:hAnsiTheme="minorEastAsia" w:cstheme="minorEastAsia"/>
                <w:sz w:val="20"/>
                <w:szCs w:val="20"/>
                <w:lang w:val="en-US"/>
              </w:rPr>
              <w:t>/</w:t>
            </w:r>
            <w:r w:rsidRPr="00DC7536">
              <w:rPr>
                <w:sz w:val="20"/>
                <w:szCs w:val="20"/>
                <w:lang w:val="en-US"/>
              </w:rPr>
              <w:t xml:space="preserve">  ______(Y)</w:t>
            </w:r>
          </w:p>
        </w:tc>
      </w:tr>
      <w:tr w:rsidR="00856C28" w:rsidRPr="00DC7536" w14:paraId="3D0809C5" w14:textId="77777777" w:rsidTr="004A1306">
        <w:tc>
          <w:tcPr>
            <w:tcW w:w="388" w:type="pct"/>
          </w:tcPr>
          <w:p w14:paraId="13C28B42" w14:textId="786BA9DF" w:rsidR="00856C28" w:rsidRPr="00DC7536" w:rsidRDefault="00856C28" w:rsidP="00856C28">
            <w:pPr>
              <w:rPr>
                <w:sz w:val="20"/>
                <w:szCs w:val="20"/>
                <w:lang w:val="en-US"/>
              </w:rPr>
            </w:pPr>
            <w:r w:rsidRPr="00DC7536">
              <w:rPr>
                <w:sz w:val="20"/>
                <w:szCs w:val="20"/>
                <w:lang w:val="en-US"/>
              </w:rPr>
              <w:t>B14.5</w:t>
            </w:r>
          </w:p>
        </w:tc>
        <w:tc>
          <w:tcPr>
            <w:tcW w:w="1905" w:type="pct"/>
            <w:shd w:val="clear" w:color="auto" w:fill="auto"/>
          </w:tcPr>
          <w:p w14:paraId="2965218B" w14:textId="5560D203" w:rsidR="00856C28" w:rsidRPr="00DC7536" w:rsidRDefault="00856C28" w:rsidP="00856C28">
            <w:pPr>
              <w:rPr>
                <w:sz w:val="20"/>
                <w:szCs w:val="20"/>
                <w:lang w:val="en-US"/>
              </w:rPr>
            </w:pPr>
            <w:r w:rsidRPr="00DC7536">
              <w:rPr>
                <w:sz w:val="20"/>
                <w:szCs w:val="20"/>
                <w:lang w:val="en-US"/>
              </w:rPr>
              <w:t xml:space="preserve">Intended start date of </w:t>
            </w:r>
            <w:proofErr w:type="spellStart"/>
            <w:r w:rsidRPr="00DC7536">
              <w:rPr>
                <w:sz w:val="20"/>
                <w:szCs w:val="20"/>
                <w:lang w:val="en-US"/>
              </w:rPr>
              <w:t>DCServ</w:t>
            </w:r>
            <w:proofErr w:type="spellEnd"/>
          </w:p>
        </w:tc>
        <w:tc>
          <w:tcPr>
            <w:tcW w:w="2707" w:type="pct"/>
            <w:shd w:val="clear" w:color="auto" w:fill="auto"/>
            <w:vAlign w:val="center"/>
          </w:tcPr>
          <w:p w14:paraId="27C49EAD" w14:textId="7E659C9F" w:rsidR="00856C28" w:rsidRPr="00DC7536" w:rsidRDefault="00856C28" w:rsidP="00856C28">
            <w:pPr>
              <w:rPr>
                <w:sz w:val="20"/>
                <w:szCs w:val="20"/>
                <w:lang w:val="en-US"/>
              </w:rPr>
            </w:pPr>
            <w:r w:rsidRPr="00DC7536">
              <w:rPr>
                <w:sz w:val="20"/>
                <w:szCs w:val="20"/>
                <w:lang w:val="en-US"/>
              </w:rPr>
              <w:t xml:space="preserve">______(D) </w:t>
            </w:r>
            <w:proofErr w:type="gramStart"/>
            <w:r w:rsidRPr="00DC7536">
              <w:rPr>
                <w:rFonts w:asciiTheme="minorEastAsia" w:hAnsiTheme="minorEastAsia" w:cstheme="minorEastAsia"/>
                <w:sz w:val="20"/>
                <w:szCs w:val="20"/>
                <w:lang w:val="en-US"/>
              </w:rPr>
              <w:t>/</w:t>
            </w:r>
            <w:r w:rsidRPr="00DC7536">
              <w:rPr>
                <w:sz w:val="20"/>
                <w:szCs w:val="20"/>
                <w:lang w:val="en-US"/>
              </w:rPr>
              <w:t xml:space="preserve">  _</w:t>
            </w:r>
            <w:proofErr w:type="gramEnd"/>
            <w:r w:rsidRPr="00DC7536">
              <w:rPr>
                <w:sz w:val="20"/>
                <w:szCs w:val="20"/>
                <w:lang w:val="en-US"/>
              </w:rPr>
              <w:t xml:space="preserve">_____(M) </w:t>
            </w:r>
            <w:r w:rsidRPr="00DC7536">
              <w:rPr>
                <w:rFonts w:asciiTheme="minorEastAsia" w:hAnsiTheme="minorEastAsia" w:cstheme="minorEastAsia"/>
                <w:sz w:val="20"/>
                <w:szCs w:val="20"/>
                <w:lang w:val="en-US"/>
              </w:rPr>
              <w:t>/</w:t>
            </w:r>
            <w:r w:rsidRPr="00DC7536">
              <w:rPr>
                <w:sz w:val="20"/>
                <w:szCs w:val="20"/>
                <w:lang w:val="en-US"/>
              </w:rPr>
              <w:t xml:space="preserve">  ______(Y)</w:t>
            </w:r>
          </w:p>
        </w:tc>
      </w:tr>
    </w:tbl>
    <w:p w14:paraId="43B96C46" w14:textId="39AF6AE1" w:rsidR="00C83918" w:rsidRPr="00DC7536" w:rsidRDefault="00C83918"/>
    <w:p w14:paraId="5123FE71" w14:textId="77777777" w:rsidR="00250D35" w:rsidRPr="00DC7536" w:rsidRDefault="00250D35">
      <w:pPr>
        <w:spacing w:after="0"/>
        <w:rPr>
          <w:rFonts w:eastAsia="新細明體"/>
          <w:lang w:val="en-US" w:eastAsia="zh-TW"/>
        </w:rPr>
      </w:pPr>
    </w:p>
    <w:p w14:paraId="584AFABE" w14:textId="3051E752" w:rsidR="00576980" w:rsidRPr="00DC7536" w:rsidRDefault="00576980" w:rsidP="00245D5B">
      <w:pPr>
        <w:spacing w:after="0"/>
        <w:jc w:val="both"/>
        <w:rPr>
          <w:rFonts w:eastAsia="新細明體"/>
          <w:sz w:val="20"/>
          <w:szCs w:val="18"/>
          <w:lang w:val="en-US" w:eastAsia="zh-TW"/>
        </w:rPr>
      </w:pPr>
      <w:r w:rsidRPr="00DC7536">
        <w:rPr>
          <w:rFonts w:eastAsia="新細明體"/>
          <w:sz w:val="20"/>
          <w:szCs w:val="18"/>
          <w:lang w:val="en-US" w:eastAsia="zh-TW"/>
        </w:rPr>
        <w:t>Remarks:</w:t>
      </w:r>
    </w:p>
    <w:p w14:paraId="77C1F4BF" w14:textId="77777777" w:rsidR="00491AE8" w:rsidRPr="00DC7536" w:rsidRDefault="00576980" w:rsidP="00245D5B">
      <w:pPr>
        <w:spacing w:after="0"/>
        <w:jc w:val="both"/>
        <w:rPr>
          <w:rFonts w:eastAsia="新細明體"/>
          <w:sz w:val="20"/>
          <w:szCs w:val="18"/>
          <w:lang w:val="en-US" w:eastAsia="zh-TW"/>
        </w:rPr>
      </w:pPr>
      <w:r w:rsidRPr="00DC7536">
        <w:rPr>
          <w:rFonts w:eastAsia="新細明體"/>
          <w:sz w:val="20"/>
          <w:szCs w:val="18"/>
          <w:lang w:val="en-US" w:eastAsia="zh-TW"/>
        </w:rPr>
        <w:t># Please note that the handover date should normally be at least five (5) months b</w:t>
      </w:r>
      <w:r w:rsidR="00E667FF" w:rsidRPr="00DC7536">
        <w:rPr>
          <w:rFonts w:eastAsia="新細明體"/>
          <w:sz w:val="20"/>
          <w:szCs w:val="18"/>
          <w:lang w:val="en-US" w:eastAsia="zh-TW"/>
        </w:rPr>
        <w:t xml:space="preserve">efore </w:t>
      </w:r>
      <w:r w:rsidR="000C5154" w:rsidRPr="00DC7536">
        <w:rPr>
          <w:rFonts w:eastAsia="新細明體"/>
          <w:sz w:val="20"/>
          <w:szCs w:val="18"/>
          <w:lang w:val="en-US" w:eastAsia="zh-TW"/>
        </w:rPr>
        <w:t>the agreed starting date</w:t>
      </w:r>
    </w:p>
    <w:p w14:paraId="256A5E43" w14:textId="7117FBE7" w:rsidR="00905428" w:rsidRPr="00DC7536" w:rsidRDefault="00491AE8" w:rsidP="00245D5B">
      <w:pPr>
        <w:spacing w:after="0"/>
        <w:jc w:val="both"/>
        <w:rPr>
          <w:rFonts w:eastAsia="新細明體"/>
          <w:sz w:val="20"/>
          <w:szCs w:val="18"/>
          <w:lang w:val="en-US" w:eastAsia="zh-TW"/>
        </w:rPr>
      </w:pPr>
      <w:r w:rsidRPr="00DC7536">
        <w:rPr>
          <w:rFonts w:eastAsia="新細明體"/>
          <w:sz w:val="20"/>
          <w:szCs w:val="18"/>
          <w:lang w:val="en-US" w:eastAsia="zh-TW"/>
        </w:rPr>
        <w:t xml:space="preserve">^ The applicant shall </w:t>
      </w:r>
      <w:r w:rsidR="00630A4F" w:rsidRPr="00DC7536">
        <w:rPr>
          <w:rFonts w:eastAsia="新細明體"/>
          <w:sz w:val="20"/>
          <w:szCs w:val="18"/>
          <w:lang w:val="en-US" w:eastAsia="zh-TW"/>
        </w:rPr>
        <w:t xml:space="preserve">complete hydraulic pressure test for their chilled water pipe work </w:t>
      </w:r>
      <w:r w:rsidR="00E97BD9" w:rsidRPr="00DC7536">
        <w:rPr>
          <w:rFonts w:eastAsia="新細明體"/>
          <w:sz w:val="20"/>
          <w:szCs w:val="18"/>
          <w:lang w:val="en-US" w:eastAsia="zh-TW"/>
        </w:rPr>
        <w:t>and flushing of the chilled water pipework before connection to DCS</w:t>
      </w:r>
      <w:r w:rsidR="00905428" w:rsidRPr="00DC7536">
        <w:rPr>
          <w:rFonts w:eastAsia="新細明體"/>
          <w:sz w:val="20"/>
          <w:szCs w:val="18"/>
          <w:lang w:val="en-US" w:eastAsia="zh-TW"/>
        </w:rPr>
        <w:br w:type="page"/>
      </w:r>
    </w:p>
    <w:p w14:paraId="3AA61D61" w14:textId="25D5D58E" w:rsidR="00DF4270" w:rsidRPr="00DC7536" w:rsidRDefault="00DF4270">
      <w:pPr>
        <w:spacing w:after="0"/>
        <w:rPr>
          <w:lang w:val="en-US"/>
        </w:rPr>
      </w:pPr>
    </w:p>
    <w:tbl>
      <w:tblPr>
        <w:tblStyle w:val="afffff4"/>
        <w:tblW w:w="0" w:type="auto"/>
        <w:tblLook w:val="04A0" w:firstRow="1" w:lastRow="0" w:firstColumn="1" w:lastColumn="0" w:noHBand="0" w:noVBand="1"/>
      </w:tblPr>
      <w:tblGrid>
        <w:gridCol w:w="625"/>
        <w:gridCol w:w="8391"/>
      </w:tblGrid>
      <w:tr w:rsidR="003575C4" w:rsidRPr="00DC7536" w14:paraId="49768B26" w14:textId="77777777" w:rsidTr="000022A3">
        <w:tc>
          <w:tcPr>
            <w:tcW w:w="9016" w:type="dxa"/>
            <w:gridSpan w:val="2"/>
          </w:tcPr>
          <w:p w14:paraId="51FBF1C2" w14:textId="7CB0DC0A" w:rsidR="003575C4" w:rsidRPr="00DC7536" w:rsidRDefault="003575C4" w:rsidP="00BA1A9C">
            <w:pPr>
              <w:rPr>
                <w:b/>
                <w:bCs/>
                <w:lang w:val="en-US"/>
              </w:rPr>
            </w:pPr>
            <w:r w:rsidRPr="00DC7536">
              <w:rPr>
                <w:b/>
                <w:bCs/>
                <w:lang w:val="en-US"/>
              </w:rPr>
              <w:t xml:space="preserve">Part C: </w:t>
            </w:r>
            <w:r w:rsidR="007857EA" w:rsidRPr="00DC7536">
              <w:rPr>
                <w:b/>
                <w:bCs/>
                <w:lang w:val="en-US"/>
              </w:rPr>
              <w:t xml:space="preserve">Checklist of Information to be submitted </w:t>
            </w:r>
            <w:r w:rsidRPr="00DC7536">
              <w:rPr>
                <w:b/>
                <w:bCs/>
                <w:lang w:val="en-US"/>
              </w:rPr>
              <w:t>(Please put a “</w:t>
            </w:r>
            <w:r w:rsidRPr="00DC7536">
              <w:rPr>
                <w:rFonts w:ascii="Segoe UI Symbol" w:hAnsi="Segoe UI Symbol"/>
                <w:b/>
                <w:bCs/>
                <w:lang w:val="en-US"/>
              </w:rPr>
              <w:t>✔</w:t>
            </w:r>
            <w:r w:rsidRPr="00DC7536">
              <w:rPr>
                <w:rFonts w:cstheme="minorHAnsi"/>
                <w:b/>
                <w:bCs/>
                <w:lang w:val="en-US"/>
              </w:rPr>
              <w:t xml:space="preserve">” </w:t>
            </w:r>
            <w:r w:rsidR="00927F4A" w:rsidRPr="00DC7536">
              <w:rPr>
                <w:rFonts w:cstheme="minorHAnsi"/>
                <w:b/>
                <w:bCs/>
                <w:lang w:val="en-US"/>
              </w:rPr>
              <w:t>as appropriate</w:t>
            </w:r>
            <w:r w:rsidR="003B2EC5" w:rsidRPr="00DC7536">
              <w:rPr>
                <w:rFonts w:cstheme="minorHAnsi"/>
                <w:b/>
                <w:bCs/>
                <w:lang w:val="en-US"/>
              </w:rPr>
              <w:t>)</w:t>
            </w:r>
            <w:r w:rsidRPr="00DC7536">
              <w:rPr>
                <w:rFonts w:ascii="Segoe UI Symbol" w:hAnsi="Segoe UI Symbol"/>
                <w:b/>
                <w:bCs/>
                <w:lang w:val="en-US"/>
              </w:rPr>
              <w:t xml:space="preserve"> </w:t>
            </w:r>
          </w:p>
        </w:tc>
      </w:tr>
      <w:tr w:rsidR="003575C4" w:rsidRPr="00DC7536" w14:paraId="2EFA7271" w14:textId="77777777" w:rsidTr="003B2EC5">
        <w:tc>
          <w:tcPr>
            <w:tcW w:w="625" w:type="dxa"/>
          </w:tcPr>
          <w:p w14:paraId="63C50B51" w14:textId="64486DC2" w:rsidR="003575C4" w:rsidRPr="00DC7536" w:rsidRDefault="004F5472" w:rsidP="003575C4">
            <w:pPr>
              <w:ind w:right="-8"/>
              <w:rPr>
                <w:lang w:val="en-US"/>
              </w:rPr>
            </w:pPr>
            <w:r w:rsidRPr="00DC7536">
              <w:rPr>
                <w:lang w:val="en-US"/>
              </w:rPr>
              <w:t>C</w:t>
            </w:r>
            <w:r w:rsidR="00E60018" w:rsidRPr="00DC7536">
              <w:rPr>
                <w:lang w:val="en-US"/>
              </w:rPr>
              <w:t>1</w:t>
            </w:r>
          </w:p>
        </w:tc>
        <w:tc>
          <w:tcPr>
            <w:tcW w:w="8391" w:type="dxa"/>
          </w:tcPr>
          <w:p w14:paraId="19500C74" w14:textId="6329A726" w:rsidR="003575C4" w:rsidRPr="00DC7536" w:rsidRDefault="00567EAE" w:rsidP="00C811D2">
            <w:pPr>
              <w:jc w:val="both"/>
              <w:rPr>
                <w:lang w:val="en-US"/>
              </w:rPr>
            </w:pPr>
            <w:sdt>
              <w:sdtPr>
                <w:rPr>
                  <w:lang w:val="en-US"/>
                </w:rPr>
                <w:id w:val="-567349891"/>
                <w14:checkbox>
                  <w14:checked w14:val="0"/>
                  <w14:checkedState w14:val="2612" w14:font="MS Gothic"/>
                  <w14:uncheckedState w14:val="2610" w14:font="MS Gothic"/>
                </w14:checkbox>
              </w:sdtPr>
              <w:sdtEndPr/>
              <w:sdtContent>
                <w:r w:rsidR="00002AF9" w:rsidRPr="00DC7536">
                  <w:rPr>
                    <w:rFonts w:ascii="MS Gothic" w:eastAsia="MS Gothic" w:hAnsi="MS Gothic" w:hint="eastAsia"/>
                    <w:lang w:val="en-US"/>
                  </w:rPr>
                  <w:t>☐</w:t>
                </w:r>
              </w:sdtContent>
            </w:sdt>
            <w:r w:rsidR="00002AF9" w:rsidRPr="00DC7536">
              <w:rPr>
                <w:lang w:val="en-US"/>
              </w:rPr>
              <w:t xml:space="preserve"> Summary of changes with reply to comments (</w:t>
            </w:r>
            <w:r w:rsidR="00582B12" w:rsidRPr="00DC7536">
              <w:rPr>
                <w:lang w:val="en-US"/>
              </w:rPr>
              <w:t xml:space="preserve">for </w:t>
            </w:r>
            <w:r w:rsidR="00002AF9" w:rsidRPr="00DC7536">
              <w:rPr>
                <w:lang w:val="en-US"/>
              </w:rPr>
              <w:t>resubmission only)</w:t>
            </w:r>
          </w:p>
        </w:tc>
      </w:tr>
      <w:tr w:rsidR="003575C4" w:rsidRPr="00DC7536" w14:paraId="1B5655EB" w14:textId="77777777" w:rsidTr="003B2EC5">
        <w:tc>
          <w:tcPr>
            <w:tcW w:w="625" w:type="dxa"/>
          </w:tcPr>
          <w:p w14:paraId="59052AA6" w14:textId="49A796D9" w:rsidR="003575C4" w:rsidRPr="00DC7536" w:rsidRDefault="004F5472" w:rsidP="00BA1A9C">
            <w:pPr>
              <w:rPr>
                <w:lang w:val="en-US"/>
              </w:rPr>
            </w:pPr>
            <w:r w:rsidRPr="00DC7536">
              <w:rPr>
                <w:lang w:val="en-US"/>
              </w:rPr>
              <w:t>C</w:t>
            </w:r>
            <w:r w:rsidR="00E60018" w:rsidRPr="00DC7536">
              <w:rPr>
                <w:lang w:val="en-US"/>
              </w:rPr>
              <w:t>2</w:t>
            </w:r>
          </w:p>
        </w:tc>
        <w:tc>
          <w:tcPr>
            <w:tcW w:w="8391" w:type="dxa"/>
          </w:tcPr>
          <w:p w14:paraId="18C757E9" w14:textId="3CEFA631" w:rsidR="003575C4" w:rsidRPr="00DC7536" w:rsidRDefault="00567EAE" w:rsidP="00C811D2">
            <w:pPr>
              <w:jc w:val="both"/>
              <w:rPr>
                <w:lang w:val="en-US"/>
              </w:rPr>
            </w:pPr>
            <w:sdt>
              <w:sdtPr>
                <w:rPr>
                  <w:lang w:val="en-US"/>
                </w:rPr>
                <w:id w:val="604307077"/>
                <w14:checkbox>
                  <w14:checked w14:val="0"/>
                  <w14:checkedState w14:val="2612" w14:font="MS Gothic"/>
                  <w14:uncheckedState w14:val="2610" w14:font="MS Gothic"/>
                </w14:checkbox>
              </w:sdtPr>
              <w:sdtEndPr/>
              <w:sdtContent>
                <w:r w:rsidR="00002AF9" w:rsidRPr="00DC7536">
                  <w:rPr>
                    <w:rFonts w:ascii="MS Gothic" w:eastAsia="MS Gothic" w:hAnsi="MS Gothic" w:hint="eastAsia"/>
                    <w:lang w:val="en-US"/>
                  </w:rPr>
                  <w:t>☐</w:t>
                </w:r>
              </w:sdtContent>
            </w:sdt>
            <w:r w:rsidR="00002AF9" w:rsidRPr="00DC7536">
              <w:rPr>
                <w:lang w:val="en-US"/>
              </w:rPr>
              <w:t xml:space="preserve"> General Building Plan</w:t>
            </w:r>
          </w:p>
          <w:p w14:paraId="5D632C35" w14:textId="69F5E601" w:rsidR="00002AF9" w:rsidRPr="00DC7536" w:rsidRDefault="00002AF9" w:rsidP="00EF7DBE">
            <w:pPr>
              <w:spacing w:after="0"/>
              <w:jc w:val="both"/>
              <w:rPr>
                <w:lang w:val="en-US"/>
              </w:rPr>
            </w:pPr>
            <w:r w:rsidRPr="00DC7536">
              <w:rPr>
                <w:lang w:val="en-US"/>
              </w:rPr>
              <w:t xml:space="preserve">     </w:t>
            </w:r>
            <w:r w:rsidR="003F3487" w:rsidRPr="00DC7536">
              <w:rPr>
                <w:lang w:val="en-US"/>
              </w:rPr>
              <w:t xml:space="preserve">     </w:t>
            </w:r>
            <w:sdt>
              <w:sdtPr>
                <w:rPr>
                  <w:lang w:val="en-US"/>
                </w:rPr>
                <w:id w:val="-1363363169"/>
                <w14:checkbox>
                  <w14:checked w14:val="0"/>
                  <w14:checkedState w14:val="2612" w14:font="MS Gothic"/>
                  <w14:uncheckedState w14:val="2610" w14:font="MS Gothic"/>
                </w14:checkbox>
              </w:sdtPr>
              <w:sdtEndPr/>
              <w:sdtContent>
                <w:r w:rsidRPr="00DC7536">
                  <w:rPr>
                    <w:rFonts w:ascii="MS Gothic" w:eastAsia="MS Gothic" w:hAnsi="MS Gothic" w:hint="eastAsia"/>
                    <w:lang w:val="en-US"/>
                  </w:rPr>
                  <w:t>☐</w:t>
                </w:r>
              </w:sdtContent>
            </w:sdt>
            <w:r w:rsidRPr="00DC7536">
              <w:rPr>
                <w:lang w:val="en-US"/>
              </w:rPr>
              <w:t xml:space="preserve"> Highlight</w:t>
            </w:r>
            <w:r w:rsidR="00823F87" w:rsidRPr="00DC7536">
              <w:rPr>
                <w:lang w:val="en-US"/>
              </w:rPr>
              <w:t xml:space="preserve"> with color</w:t>
            </w:r>
            <w:r w:rsidRPr="00DC7536">
              <w:rPr>
                <w:lang w:val="en-US"/>
              </w:rPr>
              <w:t xml:space="preserve"> of all A/C Area</w:t>
            </w:r>
            <w:r w:rsidR="00E050B2" w:rsidRPr="00DC7536">
              <w:rPr>
                <w:lang w:val="en-US"/>
              </w:rPr>
              <w:t>s</w:t>
            </w:r>
            <w:r w:rsidRPr="00DC7536">
              <w:rPr>
                <w:lang w:val="en-US"/>
              </w:rPr>
              <w:t xml:space="preserve"> </w:t>
            </w:r>
          </w:p>
          <w:p w14:paraId="3D018961" w14:textId="77777777" w:rsidR="00BC0276" w:rsidRPr="00DC7536" w:rsidRDefault="00BC0276" w:rsidP="00BC0276">
            <w:pPr>
              <w:spacing w:after="0"/>
              <w:rPr>
                <w:vertAlign w:val="superscript"/>
                <w:lang w:val="en-US"/>
              </w:rPr>
            </w:pPr>
            <w:r w:rsidRPr="00DC7536">
              <w:rPr>
                <w:lang w:val="en-US"/>
              </w:rPr>
              <w:t xml:space="preserve">          </w:t>
            </w:r>
            <w:sdt>
              <w:sdtPr>
                <w:rPr>
                  <w:lang w:val="en-US"/>
                </w:rPr>
                <w:id w:val="499783163"/>
                <w14:checkbox>
                  <w14:checked w14:val="0"/>
                  <w14:checkedState w14:val="2612" w14:font="MS Gothic"/>
                  <w14:uncheckedState w14:val="2610" w14:font="MS Gothic"/>
                </w14:checkbox>
              </w:sdtPr>
              <w:sdtEndPr/>
              <w:sdtContent>
                <w:r w:rsidRPr="00DC7536">
                  <w:rPr>
                    <w:rFonts w:ascii="MS Gothic" w:eastAsia="MS Gothic" w:hAnsi="MS Gothic" w:hint="eastAsia"/>
                    <w:lang w:val="en-US"/>
                  </w:rPr>
                  <w:t>☐</w:t>
                </w:r>
              </w:sdtContent>
            </w:sdt>
            <w:r w:rsidRPr="00DC7536">
              <w:rPr>
                <w:lang w:val="en-US"/>
              </w:rPr>
              <w:t xml:space="preserve"> Show the substation location </w:t>
            </w:r>
            <w:r w:rsidRPr="00DC7536">
              <w:rPr>
                <w:vertAlign w:val="superscript"/>
                <w:lang w:val="en-US"/>
              </w:rPr>
              <w:t>#</w:t>
            </w:r>
          </w:p>
          <w:p w14:paraId="7ACBE18B" w14:textId="77777777" w:rsidR="00BC0276" w:rsidRPr="00DC7536" w:rsidRDefault="00BC0276" w:rsidP="00BC0276">
            <w:pPr>
              <w:spacing w:after="0"/>
              <w:jc w:val="both"/>
              <w:rPr>
                <w:lang w:val="en-US"/>
              </w:rPr>
            </w:pPr>
            <w:r w:rsidRPr="00DC7536">
              <w:rPr>
                <w:lang w:val="en-US"/>
              </w:rPr>
              <w:t xml:space="preserve">          </w:t>
            </w:r>
            <w:sdt>
              <w:sdtPr>
                <w:rPr>
                  <w:lang w:val="en-US"/>
                </w:rPr>
                <w:id w:val="2097054077"/>
                <w14:checkbox>
                  <w14:checked w14:val="0"/>
                  <w14:checkedState w14:val="2612" w14:font="MS Gothic"/>
                  <w14:uncheckedState w14:val="2610" w14:font="MS Gothic"/>
                </w14:checkbox>
              </w:sdtPr>
              <w:sdtEndPr/>
              <w:sdtContent>
                <w:r w:rsidRPr="00DC7536">
                  <w:rPr>
                    <w:rFonts w:ascii="MS Gothic" w:eastAsia="MS Gothic" w:hAnsi="MS Gothic" w:hint="eastAsia"/>
                    <w:lang w:val="en-US"/>
                  </w:rPr>
                  <w:t>☐</w:t>
                </w:r>
              </w:sdtContent>
            </w:sdt>
            <w:r w:rsidRPr="00DC7536">
              <w:rPr>
                <w:lang w:val="en-US"/>
              </w:rPr>
              <w:t xml:space="preserve"> The required clean room dimension for DCS substation as specified in Part B1.6</w:t>
            </w:r>
            <w:r w:rsidRPr="00DC7536">
              <w:rPr>
                <w:lang w:val="en-US"/>
              </w:rPr>
              <w:br/>
              <w:t xml:space="preserve">               can be met </w:t>
            </w:r>
            <w:r w:rsidRPr="00DC7536">
              <w:rPr>
                <w:vertAlign w:val="superscript"/>
                <w:lang w:val="en-US"/>
              </w:rPr>
              <w:t>#</w:t>
            </w:r>
            <w:r w:rsidR="00DE5901" w:rsidRPr="00DC7536">
              <w:rPr>
                <w:lang w:val="en-US"/>
              </w:rPr>
              <w:t xml:space="preserve">         </w:t>
            </w:r>
          </w:p>
          <w:p w14:paraId="76D99AA0" w14:textId="3A28C48B" w:rsidR="00093C76" w:rsidRPr="00DC7536" w:rsidRDefault="00BC0276" w:rsidP="00BC0276">
            <w:pPr>
              <w:spacing w:after="0"/>
              <w:jc w:val="both"/>
              <w:rPr>
                <w:lang w:val="en-US"/>
              </w:rPr>
            </w:pPr>
            <w:r w:rsidRPr="00DC7536">
              <w:rPr>
                <w:lang w:val="en-US"/>
              </w:rPr>
              <w:t xml:space="preserve">         </w:t>
            </w:r>
            <w:r w:rsidR="00DE5901" w:rsidRPr="00DC7536">
              <w:rPr>
                <w:lang w:val="en-US"/>
              </w:rPr>
              <w:t xml:space="preserve"> </w:t>
            </w:r>
            <w:sdt>
              <w:sdtPr>
                <w:rPr>
                  <w:lang w:val="en-US"/>
                </w:rPr>
                <w:id w:val="-441611781"/>
                <w14:checkbox>
                  <w14:checked w14:val="0"/>
                  <w14:checkedState w14:val="2612" w14:font="MS Gothic"/>
                  <w14:uncheckedState w14:val="2610" w14:font="MS Gothic"/>
                </w14:checkbox>
              </w:sdtPr>
              <w:sdtEndPr/>
              <w:sdtContent>
                <w:r w:rsidR="00DE5901" w:rsidRPr="00DC7536">
                  <w:rPr>
                    <w:rFonts w:ascii="MS Gothic" w:eastAsia="MS Gothic" w:hAnsi="MS Gothic" w:hint="eastAsia"/>
                    <w:lang w:val="en-US"/>
                  </w:rPr>
                  <w:t>☐</w:t>
                </w:r>
              </w:sdtContent>
            </w:sdt>
            <w:r w:rsidR="00DE5901" w:rsidRPr="00DC7536">
              <w:rPr>
                <w:lang w:val="en-US"/>
              </w:rPr>
              <w:t xml:space="preserve"> Showing the floor level and floor gradient within DCS substation </w:t>
            </w:r>
          </w:p>
          <w:p w14:paraId="3641F4BA" w14:textId="1EF503A0" w:rsidR="00764A63" w:rsidRPr="00DC7536" w:rsidRDefault="00764A63" w:rsidP="00EF7DBE">
            <w:pPr>
              <w:spacing w:after="0"/>
              <w:jc w:val="both"/>
              <w:rPr>
                <w:lang w:val="en-US"/>
              </w:rPr>
            </w:pPr>
          </w:p>
        </w:tc>
      </w:tr>
      <w:tr w:rsidR="003575C4" w:rsidRPr="00DC7536" w14:paraId="7792C25F" w14:textId="77777777" w:rsidTr="003B2EC5">
        <w:tc>
          <w:tcPr>
            <w:tcW w:w="625" w:type="dxa"/>
          </w:tcPr>
          <w:p w14:paraId="5A2AE3BF" w14:textId="3D52E7D6" w:rsidR="003575C4" w:rsidRPr="00DC7536" w:rsidRDefault="004F5472" w:rsidP="00BA1A9C">
            <w:pPr>
              <w:rPr>
                <w:lang w:val="en-US"/>
              </w:rPr>
            </w:pPr>
            <w:r w:rsidRPr="00DC7536">
              <w:rPr>
                <w:lang w:val="en-US"/>
              </w:rPr>
              <w:t>C</w:t>
            </w:r>
            <w:r w:rsidR="00E60018" w:rsidRPr="00DC7536">
              <w:rPr>
                <w:lang w:val="en-US"/>
              </w:rPr>
              <w:t>3</w:t>
            </w:r>
          </w:p>
        </w:tc>
        <w:tc>
          <w:tcPr>
            <w:tcW w:w="8391" w:type="dxa"/>
          </w:tcPr>
          <w:p w14:paraId="3A700C40" w14:textId="3D3E709F" w:rsidR="003575C4" w:rsidRPr="00DC7536" w:rsidRDefault="00567EAE" w:rsidP="00C811D2">
            <w:pPr>
              <w:jc w:val="both"/>
              <w:rPr>
                <w:lang w:val="en-US"/>
              </w:rPr>
            </w:pPr>
            <w:sdt>
              <w:sdtPr>
                <w:rPr>
                  <w:lang w:val="en-US"/>
                </w:rPr>
                <w:id w:val="1164522072"/>
                <w14:checkbox>
                  <w14:checked w14:val="0"/>
                  <w14:checkedState w14:val="2612" w14:font="MS Gothic"/>
                  <w14:uncheckedState w14:val="2610" w14:font="MS Gothic"/>
                </w14:checkbox>
              </w:sdtPr>
              <w:sdtEndPr/>
              <w:sdtContent>
                <w:r w:rsidR="00D251C5" w:rsidRPr="00DC7536">
                  <w:rPr>
                    <w:rFonts w:ascii="MS Gothic" w:eastAsia="MS Gothic" w:hAnsi="MS Gothic" w:hint="eastAsia"/>
                    <w:lang w:val="en-US"/>
                  </w:rPr>
                  <w:t>☐</w:t>
                </w:r>
              </w:sdtContent>
            </w:sdt>
            <w:r w:rsidR="00D251C5" w:rsidRPr="00DC7536">
              <w:rPr>
                <w:lang w:val="en-US"/>
              </w:rPr>
              <w:t xml:space="preserve"> Layout and Section drawings showing DCS pipe and cable duct routing from designated valve chamber to substation, including setting out of pipe, pipe trench, pipework penetration openings at wall, thickness of diaphragm wall, etc.</w:t>
            </w:r>
          </w:p>
        </w:tc>
      </w:tr>
      <w:tr w:rsidR="00B97B5D" w:rsidRPr="00DC7536" w14:paraId="19B2B5A7" w14:textId="77777777" w:rsidTr="003B2EC5">
        <w:tc>
          <w:tcPr>
            <w:tcW w:w="625" w:type="dxa"/>
          </w:tcPr>
          <w:p w14:paraId="03335941" w14:textId="3094D0E3" w:rsidR="00B97B5D" w:rsidRPr="00DC7536" w:rsidRDefault="004F5472" w:rsidP="00BA1A9C">
            <w:pPr>
              <w:rPr>
                <w:lang w:val="en-US"/>
              </w:rPr>
            </w:pPr>
            <w:r w:rsidRPr="00DC7536">
              <w:rPr>
                <w:lang w:val="en-US"/>
              </w:rPr>
              <w:t>C</w:t>
            </w:r>
            <w:r w:rsidR="00E60018" w:rsidRPr="00DC7536">
              <w:rPr>
                <w:lang w:val="en-US"/>
              </w:rPr>
              <w:t>4</w:t>
            </w:r>
          </w:p>
        </w:tc>
        <w:tc>
          <w:tcPr>
            <w:tcW w:w="8391" w:type="dxa"/>
          </w:tcPr>
          <w:p w14:paraId="63F3C3FD" w14:textId="5ADB6B79" w:rsidR="00B97B5D" w:rsidRPr="00DC7536" w:rsidRDefault="00567EAE" w:rsidP="00C811D2">
            <w:pPr>
              <w:jc w:val="both"/>
              <w:rPr>
                <w:lang w:val="en-US"/>
              </w:rPr>
            </w:pPr>
            <w:sdt>
              <w:sdtPr>
                <w:rPr>
                  <w:lang w:val="en-US"/>
                </w:rPr>
                <w:id w:val="-1802838279"/>
                <w14:checkbox>
                  <w14:checked w14:val="0"/>
                  <w14:checkedState w14:val="2612" w14:font="MS Gothic"/>
                  <w14:uncheckedState w14:val="2610" w14:font="MS Gothic"/>
                </w14:checkbox>
              </w:sdtPr>
              <w:sdtEndPr/>
              <w:sdtContent>
                <w:r w:rsidR="00372BBE" w:rsidRPr="00DC7536">
                  <w:rPr>
                    <w:rFonts w:ascii="MS Gothic" w:eastAsia="MS Gothic" w:hAnsi="MS Gothic" w:hint="eastAsia"/>
                    <w:lang w:val="en-US"/>
                  </w:rPr>
                  <w:t>☐</w:t>
                </w:r>
              </w:sdtContent>
            </w:sdt>
            <w:r w:rsidR="00B97B5D" w:rsidRPr="00DC7536">
              <w:rPr>
                <w:lang w:val="en-US"/>
              </w:rPr>
              <w:t xml:space="preserve"> Layout and Section drawings</w:t>
            </w:r>
            <w:r w:rsidR="00822E34" w:rsidRPr="00DC7536">
              <w:rPr>
                <w:lang w:val="en-US"/>
              </w:rPr>
              <w:t xml:space="preserve"> showing the structural layout and sectional arrangements, including all major structural elements</w:t>
            </w:r>
            <w:r w:rsidR="002E0AD9" w:rsidRPr="00DC7536">
              <w:rPr>
                <w:lang w:val="en-US"/>
              </w:rPr>
              <w:t>, along with structural calculations demonstrating the adequacy and compliance of the proposed structural design</w:t>
            </w:r>
          </w:p>
        </w:tc>
      </w:tr>
      <w:tr w:rsidR="002E0AD9" w:rsidRPr="00DC7536" w14:paraId="3D4E880C" w14:textId="77777777" w:rsidTr="003B2EC5">
        <w:tc>
          <w:tcPr>
            <w:tcW w:w="625" w:type="dxa"/>
          </w:tcPr>
          <w:p w14:paraId="311E11F3" w14:textId="581E6DA1" w:rsidR="002E0AD9" w:rsidRPr="00DC7536" w:rsidRDefault="004F5472" w:rsidP="00BA1A9C">
            <w:pPr>
              <w:rPr>
                <w:lang w:val="en-US"/>
              </w:rPr>
            </w:pPr>
            <w:r w:rsidRPr="00DC7536">
              <w:rPr>
                <w:lang w:val="en-US"/>
              </w:rPr>
              <w:t>C</w:t>
            </w:r>
            <w:r w:rsidR="00E60018" w:rsidRPr="00DC7536">
              <w:rPr>
                <w:lang w:val="en-US"/>
              </w:rPr>
              <w:t>5</w:t>
            </w:r>
          </w:p>
        </w:tc>
        <w:tc>
          <w:tcPr>
            <w:tcW w:w="8391" w:type="dxa"/>
          </w:tcPr>
          <w:p w14:paraId="1D33305B" w14:textId="77777777" w:rsidR="002E0AD9" w:rsidRPr="00DC7536" w:rsidRDefault="00567EAE" w:rsidP="00C811D2">
            <w:pPr>
              <w:jc w:val="both"/>
              <w:rPr>
                <w:lang w:val="en-US"/>
              </w:rPr>
            </w:pPr>
            <w:sdt>
              <w:sdtPr>
                <w:rPr>
                  <w:lang w:val="en-US"/>
                </w:rPr>
                <w:id w:val="1941181245"/>
                <w14:checkbox>
                  <w14:checked w14:val="0"/>
                  <w14:checkedState w14:val="2612" w14:font="MS Gothic"/>
                  <w14:uncheckedState w14:val="2610" w14:font="MS Gothic"/>
                </w14:checkbox>
              </w:sdtPr>
              <w:sdtEndPr/>
              <w:sdtContent>
                <w:r w:rsidR="00372BBE" w:rsidRPr="00DC7536">
                  <w:rPr>
                    <w:rFonts w:ascii="MS Gothic" w:eastAsia="MS Gothic" w:hAnsi="MS Gothic" w:hint="eastAsia"/>
                    <w:lang w:val="en-US"/>
                  </w:rPr>
                  <w:t>☐</w:t>
                </w:r>
              </w:sdtContent>
            </w:sdt>
            <w:r w:rsidR="00372BBE" w:rsidRPr="00DC7536">
              <w:rPr>
                <w:lang w:val="en-US"/>
              </w:rPr>
              <w:t xml:space="preserve"> </w:t>
            </w:r>
            <w:r w:rsidR="00F35FDA" w:rsidRPr="00DC7536">
              <w:rPr>
                <w:lang w:val="en-US"/>
              </w:rPr>
              <w:t>Equipment Delivery Route</w:t>
            </w:r>
            <w:r w:rsidR="00D4799F" w:rsidRPr="00DC7536">
              <w:rPr>
                <w:lang w:val="en-US"/>
              </w:rPr>
              <w:t xml:space="preserve"> and Maintenance route swept path study</w:t>
            </w:r>
          </w:p>
          <w:p w14:paraId="34715A29" w14:textId="575863C4" w:rsidR="00D4799F" w:rsidRPr="00DC7536" w:rsidRDefault="00D4799F" w:rsidP="0030474C">
            <w:pPr>
              <w:pStyle w:val="afffffb"/>
              <w:numPr>
                <w:ilvl w:val="0"/>
                <w:numId w:val="36"/>
              </w:numPr>
              <w:spacing w:after="0"/>
              <w:jc w:val="both"/>
              <w:rPr>
                <w:lang w:val="en-US"/>
              </w:rPr>
            </w:pPr>
            <w:r w:rsidRPr="00DC7536">
              <w:rPr>
                <w:lang w:val="en-US"/>
              </w:rPr>
              <w:t xml:space="preserve">Layout and section drawing showing the </w:t>
            </w:r>
            <w:r w:rsidR="001B401B" w:rsidRPr="00DC7536">
              <w:rPr>
                <w:lang w:val="en-US"/>
              </w:rPr>
              <w:t>dimension of delivery path (from loading/unloading to DCS substation room)</w:t>
            </w:r>
            <w:r w:rsidR="002B69C5" w:rsidRPr="00DC7536">
              <w:rPr>
                <w:lang w:val="en-US"/>
              </w:rPr>
              <w:t>, dimensions of delivery openings in substation room</w:t>
            </w:r>
            <w:r w:rsidR="0020783B" w:rsidRPr="00DC7536">
              <w:rPr>
                <w:lang w:val="en-US"/>
              </w:rPr>
              <w:t>, opening direction of doors</w:t>
            </w:r>
          </w:p>
          <w:p w14:paraId="3A20BD07" w14:textId="08693BF6" w:rsidR="00F639A5" w:rsidRPr="00DC7536" w:rsidRDefault="00F639A5" w:rsidP="0030474C">
            <w:pPr>
              <w:pStyle w:val="afffffb"/>
              <w:numPr>
                <w:ilvl w:val="0"/>
                <w:numId w:val="36"/>
              </w:numPr>
              <w:spacing w:after="0"/>
              <w:jc w:val="both"/>
              <w:rPr>
                <w:lang w:val="en-US"/>
              </w:rPr>
            </w:pPr>
            <w:r w:rsidRPr="00DC7536">
              <w:rPr>
                <w:lang w:val="en-US"/>
              </w:rPr>
              <w:t xml:space="preserve">Layout and section showing clearance of </w:t>
            </w:r>
            <w:proofErr w:type="spellStart"/>
            <w:r w:rsidRPr="00DC7536">
              <w:rPr>
                <w:lang w:val="en-US"/>
              </w:rPr>
              <w:t>DCServ</w:t>
            </w:r>
            <w:proofErr w:type="spellEnd"/>
            <w:r w:rsidRPr="00DC7536">
              <w:rPr>
                <w:lang w:val="en-US"/>
              </w:rPr>
              <w:t xml:space="preserve"> equipment</w:t>
            </w:r>
          </w:p>
          <w:p w14:paraId="6F6EB5EA" w14:textId="2A8E58FC" w:rsidR="00F1090A" w:rsidRPr="00DC7536" w:rsidRDefault="002178E1" w:rsidP="0030474C">
            <w:pPr>
              <w:pStyle w:val="afffffb"/>
              <w:numPr>
                <w:ilvl w:val="0"/>
                <w:numId w:val="36"/>
              </w:numPr>
              <w:spacing w:after="0"/>
              <w:jc w:val="both"/>
              <w:rPr>
                <w:lang w:val="en-US"/>
              </w:rPr>
            </w:pPr>
            <w:r w:rsidRPr="00DC7536">
              <w:rPr>
                <w:lang w:val="en-US"/>
              </w:rPr>
              <w:t>Layout and section showing maintenance swept path for equipment and modules inside substation</w:t>
            </w:r>
          </w:p>
          <w:p w14:paraId="039AAE5A" w14:textId="75A92E01" w:rsidR="00D4799F" w:rsidRPr="00DC7536" w:rsidRDefault="00F1090A" w:rsidP="0030474C">
            <w:pPr>
              <w:pStyle w:val="afffffb"/>
              <w:numPr>
                <w:ilvl w:val="0"/>
                <w:numId w:val="36"/>
              </w:numPr>
              <w:spacing w:after="0"/>
              <w:jc w:val="both"/>
              <w:rPr>
                <w:lang w:val="en-US"/>
              </w:rPr>
            </w:pPr>
            <w:r w:rsidRPr="00DC7536">
              <w:rPr>
                <w:lang w:val="en-US"/>
              </w:rPr>
              <w:t>Layout and section showing hoisting equipment for installation work and future O&amp;M</w:t>
            </w:r>
            <w:r w:rsidR="00FF7745" w:rsidRPr="00DC7536">
              <w:rPr>
                <w:lang w:val="en-US"/>
              </w:rPr>
              <w:t xml:space="preserve"> and design loading of hoisting equipment</w:t>
            </w:r>
          </w:p>
          <w:p w14:paraId="69A36B0C" w14:textId="2CF5DD85" w:rsidR="003B48AD" w:rsidRPr="00DC7536" w:rsidRDefault="003B48AD" w:rsidP="00EF7DBE">
            <w:pPr>
              <w:spacing w:after="0"/>
              <w:jc w:val="both"/>
              <w:rPr>
                <w:lang w:val="en-US"/>
              </w:rPr>
            </w:pPr>
          </w:p>
        </w:tc>
      </w:tr>
      <w:tr w:rsidR="00BD3547" w:rsidRPr="00DC7536" w14:paraId="63E6E9C7" w14:textId="77777777" w:rsidTr="003B2EC5">
        <w:tc>
          <w:tcPr>
            <w:tcW w:w="625" w:type="dxa"/>
          </w:tcPr>
          <w:p w14:paraId="6072960E" w14:textId="2260992D" w:rsidR="00BD3547" w:rsidRPr="00DC7536" w:rsidRDefault="004F5472" w:rsidP="00BA1A9C">
            <w:pPr>
              <w:rPr>
                <w:lang w:val="en-US"/>
              </w:rPr>
            </w:pPr>
            <w:r w:rsidRPr="00DC7536">
              <w:rPr>
                <w:lang w:val="en-US"/>
              </w:rPr>
              <w:t>C</w:t>
            </w:r>
            <w:r w:rsidR="00E60018" w:rsidRPr="00DC7536">
              <w:rPr>
                <w:lang w:val="en-US"/>
              </w:rPr>
              <w:t>6</w:t>
            </w:r>
          </w:p>
        </w:tc>
        <w:tc>
          <w:tcPr>
            <w:tcW w:w="8391" w:type="dxa"/>
          </w:tcPr>
          <w:p w14:paraId="26F36E9B" w14:textId="5C2221D1" w:rsidR="00BD3547" w:rsidRPr="00DC7536" w:rsidRDefault="00567EAE" w:rsidP="00C811D2">
            <w:pPr>
              <w:jc w:val="both"/>
              <w:rPr>
                <w:lang w:val="en-US"/>
              </w:rPr>
            </w:pPr>
            <w:sdt>
              <w:sdtPr>
                <w:rPr>
                  <w:lang w:val="en-US"/>
                </w:rPr>
                <w:id w:val="-1135560006"/>
                <w14:checkbox>
                  <w14:checked w14:val="0"/>
                  <w14:checkedState w14:val="2612" w14:font="MS Gothic"/>
                  <w14:uncheckedState w14:val="2610" w14:font="MS Gothic"/>
                </w14:checkbox>
              </w:sdtPr>
              <w:sdtEndPr/>
              <w:sdtContent>
                <w:r w:rsidR="00BD3547" w:rsidRPr="00DC7536">
                  <w:rPr>
                    <w:rFonts w:ascii="MS Gothic" w:eastAsia="MS Gothic" w:hAnsi="MS Gothic" w:hint="eastAsia"/>
                    <w:lang w:val="en-US"/>
                  </w:rPr>
                  <w:t>☐</w:t>
                </w:r>
              </w:sdtContent>
            </w:sdt>
            <w:r w:rsidR="00BD3547" w:rsidRPr="00DC7536">
              <w:rPr>
                <w:lang w:val="en-US"/>
              </w:rPr>
              <w:t xml:space="preserve"> Undertaking Letter for 24-hour free access to DCS installations</w:t>
            </w:r>
            <w:r w:rsidR="002C672A" w:rsidRPr="00DC7536">
              <w:rPr>
                <w:lang w:val="en-US"/>
              </w:rPr>
              <w:t xml:space="preserve"> from building owner </w:t>
            </w:r>
          </w:p>
        </w:tc>
      </w:tr>
      <w:tr w:rsidR="00BD3547" w:rsidRPr="00DC7536" w14:paraId="724FD84B" w14:textId="77777777" w:rsidTr="003B2EC5">
        <w:tc>
          <w:tcPr>
            <w:tcW w:w="625" w:type="dxa"/>
          </w:tcPr>
          <w:p w14:paraId="4A427BC6" w14:textId="6EE10519" w:rsidR="00BD3547" w:rsidRPr="00DC7536" w:rsidRDefault="004F5472" w:rsidP="00BA1A9C">
            <w:pPr>
              <w:rPr>
                <w:lang w:val="en-US"/>
              </w:rPr>
            </w:pPr>
            <w:r w:rsidRPr="00DC7536">
              <w:rPr>
                <w:lang w:val="en-US"/>
              </w:rPr>
              <w:t>C</w:t>
            </w:r>
            <w:r w:rsidR="00E60018" w:rsidRPr="00DC7536">
              <w:rPr>
                <w:lang w:val="en-US"/>
              </w:rPr>
              <w:t>7</w:t>
            </w:r>
          </w:p>
        </w:tc>
        <w:tc>
          <w:tcPr>
            <w:tcW w:w="8391" w:type="dxa"/>
          </w:tcPr>
          <w:p w14:paraId="73933B1E" w14:textId="53A4C4B1" w:rsidR="00BD3547" w:rsidRPr="00DC7536" w:rsidRDefault="00567EAE" w:rsidP="00C811D2">
            <w:pPr>
              <w:jc w:val="both"/>
              <w:rPr>
                <w:lang w:val="en-US"/>
              </w:rPr>
            </w:pPr>
            <w:sdt>
              <w:sdtPr>
                <w:rPr>
                  <w:lang w:val="en-US"/>
                </w:rPr>
                <w:id w:val="641863307"/>
                <w14:checkbox>
                  <w14:checked w14:val="0"/>
                  <w14:checkedState w14:val="2612" w14:font="MS Gothic"/>
                  <w14:uncheckedState w14:val="2610" w14:font="MS Gothic"/>
                </w14:checkbox>
              </w:sdtPr>
              <w:sdtEndPr/>
              <w:sdtContent>
                <w:r w:rsidR="00B0020E" w:rsidRPr="00DC7536">
                  <w:rPr>
                    <w:rFonts w:ascii="MS Gothic" w:eastAsia="MS Gothic" w:hAnsi="MS Gothic" w:hint="eastAsia"/>
                    <w:lang w:val="en-US"/>
                  </w:rPr>
                  <w:t>☐</w:t>
                </w:r>
              </w:sdtContent>
            </w:sdt>
            <w:r w:rsidR="00B0020E" w:rsidRPr="00DC7536">
              <w:rPr>
                <w:lang w:val="en-US"/>
              </w:rPr>
              <w:t xml:space="preserve"> </w:t>
            </w:r>
            <w:r w:rsidR="00A475A8" w:rsidRPr="00DC7536">
              <w:rPr>
                <w:lang w:val="en-US"/>
              </w:rPr>
              <w:t>Development’s detail annual cooling load simulation / calculation</w:t>
            </w:r>
          </w:p>
        </w:tc>
      </w:tr>
      <w:tr w:rsidR="0064170D" w:rsidRPr="00DC7536" w14:paraId="75AD982B" w14:textId="77777777" w:rsidTr="003B2EC5">
        <w:tc>
          <w:tcPr>
            <w:tcW w:w="625" w:type="dxa"/>
          </w:tcPr>
          <w:p w14:paraId="390DC561" w14:textId="498D814C" w:rsidR="0064170D" w:rsidRPr="00DC7536" w:rsidRDefault="004F5472" w:rsidP="0064170D">
            <w:r w:rsidRPr="00DC7536">
              <w:t>C</w:t>
            </w:r>
            <w:r w:rsidR="004A1DBB" w:rsidRPr="00DC7536">
              <w:t>8</w:t>
            </w:r>
          </w:p>
        </w:tc>
        <w:tc>
          <w:tcPr>
            <w:tcW w:w="8391" w:type="dxa"/>
          </w:tcPr>
          <w:p w14:paraId="08B38800" w14:textId="774ECBF3" w:rsidR="0064170D" w:rsidRPr="00DC7536" w:rsidRDefault="00567EAE" w:rsidP="0064170D">
            <w:pPr>
              <w:jc w:val="both"/>
              <w:rPr>
                <w:lang w:val="en-US"/>
              </w:rPr>
            </w:pPr>
            <w:sdt>
              <w:sdtPr>
                <w:rPr>
                  <w:lang w:val="en-US"/>
                </w:rPr>
                <w:id w:val="-1087460718"/>
                <w14:checkbox>
                  <w14:checked w14:val="0"/>
                  <w14:checkedState w14:val="2612" w14:font="MS Gothic"/>
                  <w14:uncheckedState w14:val="2610" w14:font="MS Gothic"/>
                </w14:checkbox>
              </w:sdtPr>
              <w:sdtEndPr/>
              <w:sdtContent>
                <w:r w:rsidR="0064170D" w:rsidRPr="00DC7536">
                  <w:rPr>
                    <w:rFonts w:ascii="MS Gothic" w:eastAsia="MS Gothic" w:hAnsi="MS Gothic" w:hint="eastAsia"/>
                    <w:lang w:val="en-US"/>
                  </w:rPr>
                  <w:t>☐</w:t>
                </w:r>
              </w:sdtContent>
            </w:sdt>
            <w:r w:rsidR="0064170D" w:rsidRPr="00DC7536">
              <w:rPr>
                <w:lang w:val="en-US"/>
              </w:rPr>
              <w:t xml:space="preserve"> Drawings (including schematic, layout, section, installation details) of Consumer-side air conditioning design </w:t>
            </w:r>
            <w:r w:rsidR="0022130F" w:rsidRPr="00DC7536">
              <w:rPr>
                <w:lang w:val="en-US"/>
              </w:rPr>
              <w:t>indicating the following:</w:t>
            </w:r>
          </w:p>
          <w:p w14:paraId="1827565B" w14:textId="77777777" w:rsidR="0022130F" w:rsidRPr="00DC7536" w:rsidRDefault="0022130F" w:rsidP="00EF7DBE">
            <w:pPr>
              <w:pStyle w:val="afffffb"/>
              <w:numPr>
                <w:ilvl w:val="0"/>
                <w:numId w:val="35"/>
              </w:numPr>
              <w:spacing w:after="0"/>
              <w:jc w:val="both"/>
              <w:rPr>
                <w:lang w:val="en-US"/>
              </w:rPr>
            </w:pPr>
            <w:r w:rsidRPr="00DC7536">
              <w:rPr>
                <w:lang w:val="en-US"/>
              </w:rPr>
              <w:t xml:space="preserve">Location of air vents </w:t>
            </w:r>
          </w:p>
          <w:p w14:paraId="63D8CDF1" w14:textId="77777777" w:rsidR="0022130F" w:rsidRPr="00DC7536" w:rsidRDefault="0022130F" w:rsidP="00EF7DBE">
            <w:pPr>
              <w:pStyle w:val="afffffb"/>
              <w:numPr>
                <w:ilvl w:val="0"/>
                <w:numId w:val="35"/>
              </w:numPr>
              <w:spacing w:after="0"/>
              <w:jc w:val="both"/>
              <w:rPr>
                <w:lang w:val="en-US"/>
              </w:rPr>
            </w:pPr>
            <w:r w:rsidRPr="00DC7536">
              <w:rPr>
                <w:lang w:val="en-US"/>
              </w:rPr>
              <w:t>Chilled water treatment system</w:t>
            </w:r>
          </w:p>
          <w:p w14:paraId="2562E0DD" w14:textId="0518493F" w:rsidR="0022130F" w:rsidRPr="00DC7536" w:rsidRDefault="007D121D" w:rsidP="00EF7DBE">
            <w:pPr>
              <w:pStyle w:val="afffffb"/>
              <w:numPr>
                <w:ilvl w:val="0"/>
                <w:numId w:val="35"/>
              </w:numPr>
              <w:spacing w:after="0"/>
              <w:jc w:val="both"/>
              <w:rPr>
                <w:lang w:val="en-US"/>
              </w:rPr>
            </w:pPr>
            <w:r w:rsidRPr="00DC7536">
              <w:rPr>
                <w:lang w:val="en-US"/>
              </w:rPr>
              <w:t xml:space="preserve">VSD chilled water pump and interfaces (e.g. pump </w:t>
            </w:r>
            <w:r w:rsidR="00EC7A79" w:rsidRPr="00DC7536">
              <w:rPr>
                <w:lang w:val="en-US"/>
              </w:rPr>
              <w:t>on/ff common signal; discharge connected to heat exchanger(s))</w:t>
            </w:r>
          </w:p>
          <w:p w14:paraId="4E348353" w14:textId="49BD1712" w:rsidR="000B52E3" w:rsidRPr="00DC7536" w:rsidRDefault="00EC7A79" w:rsidP="00EF7DBE">
            <w:pPr>
              <w:pStyle w:val="afffffb"/>
              <w:numPr>
                <w:ilvl w:val="0"/>
                <w:numId w:val="35"/>
              </w:numPr>
              <w:spacing w:after="0"/>
              <w:jc w:val="both"/>
              <w:rPr>
                <w:lang w:val="en-US"/>
              </w:rPr>
            </w:pPr>
            <w:r w:rsidRPr="00DC7536">
              <w:rPr>
                <w:lang w:val="en-US"/>
              </w:rPr>
              <w:t>Terminal unit design basis (e.g. design CHWS/CHWR temperature; 2-way equal percentage control valves)</w:t>
            </w:r>
          </w:p>
          <w:p w14:paraId="525E2231" w14:textId="77777777" w:rsidR="000B52E3" w:rsidRPr="00DC7536" w:rsidRDefault="00EC7A79" w:rsidP="00EF7DBE">
            <w:pPr>
              <w:pStyle w:val="afffffb"/>
              <w:numPr>
                <w:ilvl w:val="0"/>
                <w:numId w:val="35"/>
              </w:numPr>
              <w:spacing w:after="0"/>
              <w:jc w:val="both"/>
              <w:rPr>
                <w:lang w:val="en-US"/>
              </w:rPr>
            </w:pPr>
            <w:r w:rsidRPr="00DC7536">
              <w:rPr>
                <w:lang w:val="en-US"/>
              </w:rPr>
              <w:t>CHWS-CHWR bypass with modulating valve (at consumer side)</w:t>
            </w:r>
          </w:p>
          <w:p w14:paraId="6059F234" w14:textId="39EB8166" w:rsidR="00764A63" w:rsidRPr="00DC7536" w:rsidRDefault="00764A63" w:rsidP="00764A63">
            <w:pPr>
              <w:spacing w:after="0"/>
              <w:ind w:left="360"/>
              <w:jc w:val="both"/>
              <w:rPr>
                <w:lang w:val="en-US"/>
              </w:rPr>
            </w:pPr>
          </w:p>
        </w:tc>
      </w:tr>
      <w:tr w:rsidR="0064170D" w:rsidRPr="00DC7536" w14:paraId="4570A082" w14:textId="77777777" w:rsidTr="003B2EC5">
        <w:tc>
          <w:tcPr>
            <w:tcW w:w="625" w:type="dxa"/>
          </w:tcPr>
          <w:p w14:paraId="4DB5A42A" w14:textId="54A62C21" w:rsidR="0064170D" w:rsidRPr="00DC7536" w:rsidRDefault="004F5472" w:rsidP="0064170D">
            <w:pPr>
              <w:rPr>
                <w:lang w:val="en-US"/>
              </w:rPr>
            </w:pPr>
            <w:r w:rsidRPr="00DC7536">
              <w:t>C</w:t>
            </w:r>
            <w:r w:rsidR="004A1DBB" w:rsidRPr="00DC7536">
              <w:t>9</w:t>
            </w:r>
          </w:p>
        </w:tc>
        <w:tc>
          <w:tcPr>
            <w:tcW w:w="8391" w:type="dxa"/>
          </w:tcPr>
          <w:p w14:paraId="4C67CEAD" w14:textId="0AE14130" w:rsidR="0064170D" w:rsidRPr="00DC7536" w:rsidRDefault="00567EAE" w:rsidP="0064170D">
            <w:pPr>
              <w:jc w:val="both"/>
              <w:rPr>
                <w:lang w:val="en-US"/>
              </w:rPr>
            </w:pPr>
            <w:sdt>
              <w:sdtPr>
                <w:rPr>
                  <w:lang w:val="en-US"/>
                </w:rPr>
                <w:id w:val="261038961"/>
                <w14:checkbox>
                  <w14:checked w14:val="0"/>
                  <w14:checkedState w14:val="2612" w14:font="MS Gothic"/>
                  <w14:uncheckedState w14:val="2610" w14:font="MS Gothic"/>
                </w14:checkbox>
              </w:sdtPr>
              <w:sdtEndPr/>
              <w:sdtContent>
                <w:r w:rsidR="0064170D" w:rsidRPr="00DC7536">
                  <w:rPr>
                    <w:rFonts w:ascii="MS Gothic" w:eastAsia="MS Gothic" w:hAnsi="MS Gothic" w:hint="eastAsia"/>
                    <w:lang w:val="en-US"/>
                  </w:rPr>
                  <w:t>☐</w:t>
                </w:r>
              </w:sdtContent>
            </w:sdt>
            <w:r w:rsidR="0064170D" w:rsidRPr="00DC7536">
              <w:rPr>
                <w:lang w:val="en-US"/>
              </w:rPr>
              <w:t xml:space="preserve"> Preliminary </w:t>
            </w:r>
            <w:proofErr w:type="spellStart"/>
            <w:r w:rsidR="0064170D" w:rsidRPr="00DC7536">
              <w:rPr>
                <w:lang w:val="en-US"/>
              </w:rPr>
              <w:t>Programme</w:t>
            </w:r>
            <w:proofErr w:type="spellEnd"/>
            <w:r w:rsidR="0064170D" w:rsidRPr="00DC7536">
              <w:rPr>
                <w:lang w:val="en-US"/>
              </w:rPr>
              <w:t xml:space="preserve"> showing </w:t>
            </w:r>
            <w:proofErr w:type="spellStart"/>
            <w:r w:rsidR="0064170D" w:rsidRPr="00DC7536">
              <w:rPr>
                <w:lang w:val="en-US"/>
              </w:rPr>
              <w:t>DCServ</w:t>
            </w:r>
            <w:proofErr w:type="spellEnd"/>
            <w:r w:rsidR="0064170D" w:rsidRPr="00DC7536">
              <w:rPr>
                <w:lang w:val="en-US"/>
              </w:rPr>
              <w:t>-related milestones</w:t>
            </w:r>
          </w:p>
        </w:tc>
      </w:tr>
      <w:tr w:rsidR="0064170D" w:rsidRPr="00DC7536" w14:paraId="28D2579F" w14:textId="77777777" w:rsidTr="003B2EC5">
        <w:tc>
          <w:tcPr>
            <w:tcW w:w="625" w:type="dxa"/>
          </w:tcPr>
          <w:p w14:paraId="4297BDDF" w14:textId="05F7E0EF" w:rsidR="0064170D" w:rsidRPr="00DC7536" w:rsidRDefault="004F5472" w:rsidP="0064170D">
            <w:pPr>
              <w:rPr>
                <w:lang w:val="en-US"/>
              </w:rPr>
            </w:pPr>
            <w:r w:rsidRPr="00DC7536">
              <w:t>C</w:t>
            </w:r>
            <w:r w:rsidR="004A1DBB" w:rsidRPr="00DC7536">
              <w:t>10</w:t>
            </w:r>
          </w:p>
        </w:tc>
        <w:tc>
          <w:tcPr>
            <w:tcW w:w="8391" w:type="dxa"/>
          </w:tcPr>
          <w:p w14:paraId="525BDA4B" w14:textId="5A1E290F" w:rsidR="0064170D" w:rsidRPr="00DC7536" w:rsidRDefault="00567EAE" w:rsidP="0064170D">
            <w:pPr>
              <w:jc w:val="both"/>
              <w:rPr>
                <w:lang w:val="en-US"/>
              </w:rPr>
            </w:pPr>
            <w:sdt>
              <w:sdtPr>
                <w:rPr>
                  <w:lang w:val="en-US"/>
                </w:rPr>
                <w:id w:val="91987070"/>
                <w14:checkbox>
                  <w14:checked w14:val="0"/>
                  <w14:checkedState w14:val="2612" w14:font="MS Gothic"/>
                  <w14:uncheckedState w14:val="2610" w14:font="MS Gothic"/>
                </w14:checkbox>
              </w:sdtPr>
              <w:sdtEndPr/>
              <w:sdtContent>
                <w:r w:rsidR="0064170D" w:rsidRPr="00DC7536">
                  <w:rPr>
                    <w:rFonts w:ascii="MS Gothic" w:eastAsia="MS Gothic" w:hAnsi="MS Gothic" w:hint="eastAsia"/>
                    <w:lang w:val="en-US"/>
                  </w:rPr>
                  <w:t>☐</w:t>
                </w:r>
              </w:sdtContent>
            </w:sdt>
            <w:r w:rsidR="0064170D" w:rsidRPr="00DC7536">
              <w:rPr>
                <w:lang w:val="en-US"/>
              </w:rPr>
              <w:t xml:space="preserve"> Flood risk assessment and mitigation measures</w:t>
            </w:r>
            <w:r w:rsidR="00F8021D" w:rsidRPr="00DC7536">
              <w:rPr>
                <w:lang w:val="en-US"/>
              </w:rPr>
              <w:t xml:space="preserve"> (if applicable</w:t>
            </w:r>
            <w:r w:rsidR="005240C2" w:rsidRPr="00DC7536">
              <w:rPr>
                <w:lang w:val="en-US"/>
              </w:rPr>
              <w:t>)</w:t>
            </w:r>
          </w:p>
        </w:tc>
      </w:tr>
      <w:tr w:rsidR="0064170D" w:rsidRPr="00DC7536" w14:paraId="0D2B4166" w14:textId="77777777" w:rsidTr="003B2EC5">
        <w:tc>
          <w:tcPr>
            <w:tcW w:w="625" w:type="dxa"/>
          </w:tcPr>
          <w:p w14:paraId="4C43B5A9" w14:textId="117CD65E" w:rsidR="0064170D" w:rsidRPr="00DC7536" w:rsidRDefault="004F5472" w:rsidP="0064170D">
            <w:pPr>
              <w:rPr>
                <w:lang w:val="en-US"/>
              </w:rPr>
            </w:pPr>
            <w:r w:rsidRPr="00DC7536">
              <w:rPr>
                <w:lang w:val="en-US"/>
              </w:rPr>
              <w:t>C</w:t>
            </w:r>
            <w:r w:rsidR="004A1DBB" w:rsidRPr="00DC7536">
              <w:rPr>
                <w:lang w:val="en-US"/>
              </w:rPr>
              <w:t>11</w:t>
            </w:r>
          </w:p>
        </w:tc>
        <w:tc>
          <w:tcPr>
            <w:tcW w:w="8391" w:type="dxa"/>
          </w:tcPr>
          <w:p w14:paraId="5C9CF9E2" w14:textId="6959E511" w:rsidR="0064170D" w:rsidRPr="00DC7536" w:rsidRDefault="00567EAE" w:rsidP="0064170D">
            <w:pPr>
              <w:jc w:val="both"/>
              <w:rPr>
                <w:rFonts w:ascii="Segoe UI Symbol" w:hAnsi="Segoe UI Symbol" w:cs="Segoe UI Symbol"/>
                <w:lang w:val="en-US"/>
              </w:rPr>
            </w:pPr>
            <w:sdt>
              <w:sdtPr>
                <w:rPr>
                  <w:lang w:val="en-US"/>
                </w:rPr>
                <w:id w:val="-234087213"/>
                <w14:checkbox>
                  <w14:checked w14:val="0"/>
                  <w14:checkedState w14:val="2612" w14:font="MS Gothic"/>
                  <w14:uncheckedState w14:val="2610" w14:font="MS Gothic"/>
                </w14:checkbox>
              </w:sdtPr>
              <w:sdtEndPr/>
              <w:sdtContent>
                <w:r w:rsidR="0064170D" w:rsidRPr="00DC7536">
                  <w:rPr>
                    <w:rFonts w:ascii="MS Gothic" w:eastAsia="MS Gothic" w:hAnsi="MS Gothic" w:hint="eastAsia"/>
                    <w:lang w:val="en-US"/>
                  </w:rPr>
                  <w:t>☐</w:t>
                </w:r>
              </w:sdtContent>
            </w:sdt>
            <w:r w:rsidR="0064170D" w:rsidRPr="00DC7536">
              <w:rPr>
                <w:lang w:val="en-US"/>
              </w:rPr>
              <w:t xml:space="preserve"> Consumer’s backup chiller plant justification (if </w:t>
            </w:r>
            <w:r w:rsidR="003B48AD" w:rsidRPr="00DC7536">
              <w:rPr>
                <w:lang w:val="en-US"/>
              </w:rPr>
              <w:t>applicable</w:t>
            </w:r>
            <w:r w:rsidR="0064170D" w:rsidRPr="00DC7536">
              <w:rPr>
                <w:lang w:val="en-US"/>
              </w:rPr>
              <w:t>)</w:t>
            </w:r>
          </w:p>
        </w:tc>
      </w:tr>
    </w:tbl>
    <w:p w14:paraId="6BA34328" w14:textId="3A0D29CC" w:rsidR="00EF7DBE" w:rsidRPr="00DC7536" w:rsidRDefault="00EF7DBE"/>
    <w:p w14:paraId="26093DFE" w14:textId="77777777" w:rsidR="00EF7DBE" w:rsidRPr="00DC7536" w:rsidRDefault="00EF7DBE">
      <w:pPr>
        <w:spacing w:after="0"/>
      </w:pPr>
      <w:r w:rsidRPr="00DC7536">
        <w:br w:type="page"/>
      </w:r>
    </w:p>
    <w:p w14:paraId="5E10800C" w14:textId="77777777" w:rsidR="006E2CF6" w:rsidRPr="00DC7536" w:rsidRDefault="006E2CF6"/>
    <w:tbl>
      <w:tblPr>
        <w:tblStyle w:val="afffff4"/>
        <w:tblW w:w="0" w:type="auto"/>
        <w:tblLook w:val="04A0" w:firstRow="1" w:lastRow="0" w:firstColumn="1" w:lastColumn="0" w:noHBand="0" w:noVBand="1"/>
      </w:tblPr>
      <w:tblGrid>
        <w:gridCol w:w="625"/>
        <w:gridCol w:w="8391"/>
      </w:tblGrid>
      <w:tr w:rsidR="006E2CF6" w:rsidRPr="00DC7536" w14:paraId="41E1D837" w14:textId="77777777" w:rsidTr="00A07BA0">
        <w:tc>
          <w:tcPr>
            <w:tcW w:w="9016" w:type="dxa"/>
            <w:gridSpan w:val="2"/>
          </w:tcPr>
          <w:p w14:paraId="31DE8D5C" w14:textId="5C50BD62" w:rsidR="006E2CF6" w:rsidRPr="00DC7536" w:rsidRDefault="006E2CF6" w:rsidP="00C54BE2">
            <w:pPr>
              <w:rPr>
                <w:lang w:val="en-US"/>
              </w:rPr>
            </w:pPr>
            <w:r w:rsidRPr="00DC7536">
              <w:rPr>
                <w:b/>
                <w:bCs/>
                <w:lang w:val="en-US"/>
              </w:rPr>
              <w:t xml:space="preserve">Part C: </w:t>
            </w:r>
            <w:r w:rsidR="007857EA" w:rsidRPr="00DC7536">
              <w:rPr>
                <w:b/>
                <w:bCs/>
                <w:lang w:val="en-US"/>
              </w:rPr>
              <w:t xml:space="preserve">Checklist of Information to be submitted </w:t>
            </w:r>
            <w:r w:rsidR="000B0036" w:rsidRPr="00DC7536">
              <w:rPr>
                <w:b/>
                <w:bCs/>
                <w:lang w:val="en-US"/>
              </w:rPr>
              <w:t>(Please put a “</w:t>
            </w:r>
            <w:r w:rsidR="000B0036" w:rsidRPr="00DC7536">
              <w:rPr>
                <w:rFonts w:ascii="Segoe UI Symbol" w:hAnsi="Segoe UI Symbol"/>
                <w:b/>
                <w:bCs/>
                <w:lang w:val="en-US"/>
              </w:rPr>
              <w:t>✔</w:t>
            </w:r>
            <w:r w:rsidR="000B0036" w:rsidRPr="00DC7536">
              <w:rPr>
                <w:rFonts w:cstheme="minorHAnsi"/>
                <w:b/>
                <w:bCs/>
                <w:lang w:val="en-US"/>
              </w:rPr>
              <w:t>” as appropriate)</w:t>
            </w:r>
          </w:p>
        </w:tc>
      </w:tr>
      <w:tr w:rsidR="00F8021D" w:rsidRPr="00DC7536" w14:paraId="5FE9BECD" w14:textId="77777777" w:rsidTr="003B2EC5">
        <w:tc>
          <w:tcPr>
            <w:tcW w:w="625" w:type="dxa"/>
          </w:tcPr>
          <w:p w14:paraId="608DF680" w14:textId="7D3887B2" w:rsidR="00F8021D" w:rsidRPr="00DC7536" w:rsidRDefault="004F5472" w:rsidP="00F8021D">
            <w:pPr>
              <w:rPr>
                <w:lang w:val="en-US"/>
              </w:rPr>
            </w:pPr>
            <w:r w:rsidRPr="00DC7536">
              <w:rPr>
                <w:lang w:val="en-US"/>
              </w:rPr>
              <w:t>C</w:t>
            </w:r>
            <w:r w:rsidR="00F8021D" w:rsidRPr="00DC7536">
              <w:rPr>
                <w:lang w:val="en-US"/>
              </w:rPr>
              <w:t>1</w:t>
            </w:r>
            <w:r w:rsidR="004A1DBB" w:rsidRPr="00DC7536">
              <w:rPr>
                <w:lang w:val="en-US"/>
              </w:rPr>
              <w:t>2</w:t>
            </w:r>
          </w:p>
        </w:tc>
        <w:tc>
          <w:tcPr>
            <w:tcW w:w="8391" w:type="dxa"/>
          </w:tcPr>
          <w:p w14:paraId="52BE7866" w14:textId="77777777" w:rsidR="00F8021D" w:rsidRPr="00DC7536" w:rsidRDefault="00567EAE" w:rsidP="00F8021D">
            <w:pPr>
              <w:rPr>
                <w:lang w:val="en-US"/>
              </w:rPr>
            </w:pPr>
            <w:sdt>
              <w:sdtPr>
                <w:rPr>
                  <w:lang w:val="en-US"/>
                </w:rPr>
                <w:id w:val="-2012289857"/>
                <w14:checkbox>
                  <w14:checked w14:val="0"/>
                  <w14:checkedState w14:val="2612" w14:font="MS Gothic"/>
                  <w14:uncheckedState w14:val="2610" w14:font="MS Gothic"/>
                </w14:checkbox>
              </w:sdtPr>
              <w:sdtEndPr/>
              <w:sdtContent>
                <w:r w:rsidR="00F8021D" w:rsidRPr="00DC7536">
                  <w:rPr>
                    <w:rFonts w:ascii="MS Gothic" w:eastAsia="MS Gothic" w:hAnsi="MS Gothic" w:hint="eastAsia"/>
                    <w:lang w:val="en-US"/>
                  </w:rPr>
                  <w:t>☐</w:t>
                </w:r>
              </w:sdtContent>
            </w:sdt>
            <w:r w:rsidR="00F8021D" w:rsidRPr="00DC7536">
              <w:rPr>
                <w:lang w:val="en-US"/>
              </w:rPr>
              <w:t xml:space="preserve"> Drawings (including schematic, layout, section, installation details within DCS Substation indicating the following building services installations:</w:t>
            </w:r>
          </w:p>
          <w:p w14:paraId="701DB02D" w14:textId="77777777" w:rsidR="00F8021D" w:rsidRPr="00DC7536" w:rsidRDefault="00F8021D" w:rsidP="00F8021D">
            <w:pPr>
              <w:rPr>
                <w:u w:val="single"/>
                <w:lang w:val="en-US"/>
              </w:rPr>
            </w:pPr>
            <w:r w:rsidRPr="00DC7536">
              <w:rPr>
                <w:u w:val="single"/>
                <w:lang w:val="en-US"/>
              </w:rPr>
              <w:t>Ventilation System:</w:t>
            </w:r>
          </w:p>
          <w:p w14:paraId="20AD3563" w14:textId="77777777" w:rsidR="00F8021D" w:rsidRPr="00DC7536" w:rsidRDefault="00F8021D" w:rsidP="00EF7DBE">
            <w:pPr>
              <w:pStyle w:val="afffffb"/>
              <w:numPr>
                <w:ilvl w:val="0"/>
                <w:numId w:val="31"/>
              </w:numPr>
              <w:spacing w:after="0"/>
              <w:rPr>
                <w:szCs w:val="22"/>
                <w:lang w:val="en-US"/>
              </w:rPr>
            </w:pPr>
            <w:r w:rsidRPr="00DC7536">
              <w:rPr>
                <w:szCs w:val="22"/>
                <w:lang w:val="en-US"/>
              </w:rPr>
              <w:t>Location, dimension and effective area of ventilation inlet and outlet to free air</w:t>
            </w:r>
          </w:p>
          <w:p w14:paraId="2FE5DCF3" w14:textId="77777777" w:rsidR="00F8021D" w:rsidRPr="00DC7536" w:rsidRDefault="00F8021D" w:rsidP="00EF7DBE">
            <w:pPr>
              <w:pStyle w:val="afffffb"/>
              <w:numPr>
                <w:ilvl w:val="0"/>
                <w:numId w:val="31"/>
              </w:numPr>
              <w:spacing w:after="0"/>
              <w:rPr>
                <w:szCs w:val="22"/>
                <w:lang w:val="en-US"/>
              </w:rPr>
            </w:pPr>
            <w:r w:rsidRPr="00DC7536">
              <w:rPr>
                <w:szCs w:val="22"/>
                <w:lang w:val="en-US"/>
              </w:rPr>
              <w:t>Type of filter and location</w:t>
            </w:r>
          </w:p>
          <w:p w14:paraId="205A22C8" w14:textId="77777777" w:rsidR="00F8021D" w:rsidRPr="00DC7536" w:rsidRDefault="00F8021D" w:rsidP="00EF7DBE">
            <w:pPr>
              <w:pStyle w:val="afffffb"/>
              <w:numPr>
                <w:ilvl w:val="0"/>
                <w:numId w:val="31"/>
              </w:numPr>
              <w:spacing w:after="0"/>
              <w:rPr>
                <w:szCs w:val="22"/>
                <w:lang w:val="en-US"/>
              </w:rPr>
            </w:pPr>
            <w:r w:rsidRPr="00DC7536">
              <w:rPr>
                <w:szCs w:val="22"/>
                <w:lang w:val="en-US"/>
              </w:rPr>
              <w:t>Control of mechanical ventilation fan(s) or air conditioning unit(s)</w:t>
            </w:r>
          </w:p>
          <w:p w14:paraId="3CF51797" w14:textId="77777777" w:rsidR="00F8021D" w:rsidRPr="00DC7536" w:rsidRDefault="00F8021D" w:rsidP="00F8021D">
            <w:pPr>
              <w:rPr>
                <w:u w:val="single"/>
                <w:lang w:val="en-US"/>
              </w:rPr>
            </w:pPr>
            <w:r w:rsidRPr="00DC7536">
              <w:rPr>
                <w:u w:val="single"/>
                <w:lang w:val="en-US"/>
              </w:rPr>
              <w:t>Plumbing and Drainage System:</w:t>
            </w:r>
          </w:p>
          <w:p w14:paraId="2196D9E5" w14:textId="77777777" w:rsidR="00F8021D" w:rsidRPr="00DC7536" w:rsidRDefault="00F8021D" w:rsidP="00EF7DBE">
            <w:pPr>
              <w:pStyle w:val="afffffb"/>
              <w:numPr>
                <w:ilvl w:val="0"/>
                <w:numId w:val="31"/>
              </w:numPr>
              <w:spacing w:after="0"/>
              <w:rPr>
                <w:szCs w:val="22"/>
                <w:lang w:val="en-US"/>
              </w:rPr>
            </w:pPr>
            <w:r w:rsidRPr="00DC7536">
              <w:rPr>
                <w:szCs w:val="22"/>
                <w:lang w:val="en-US"/>
              </w:rPr>
              <w:t xml:space="preserve">Location and size of cleansing water point </w:t>
            </w:r>
          </w:p>
          <w:p w14:paraId="3331D818" w14:textId="77777777" w:rsidR="00F8021D" w:rsidRPr="00DC7536" w:rsidRDefault="00F8021D" w:rsidP="00EF7DBE">
            <w:pPr>
              <w:pStyle w:val="afffffb"/>
              <w:numPr>
                <w:ilvl w:val="0"/>
                <w:numId w:val="31"/>
              </w:numPr>
              <w:spacing w:after="0"/>
              <w:rPr>
                <w:szCs w:val="22"/>
                <w:lang w:val="en-US"/>
              </w:rPr>
            </w:pPr>
            <w:r w:rsidRPr="00DC7536">
              <w:rPr>
                <w:szCs w:val="22"/>
                <w:lang w:val="en-US"/>
              </w:rPr>
              <w:t xml:space="preserve">Location and size of floor drain within DCS substation room </w:t>
            </w:r>
          </w:p>
          <w:p w14:paraId="1A3BE983" w14:textId="77777777" w:rsidR="00F8021D" w:rsidRPr="00DC7536" w:rsidRDefault="00F8021D" w:rsidP="00EF7DBE">
            <w:pPr>
              <w:pStyle w:val="afffffb"/>
              <w:numPr>
                <w:ilvl w:val="0"/>
                <w:numId w:val="31"/>
              </w:numPr>
              <w:spacing w:after="0"/>
              <w:rPr>
                <w:szCs w:val="22"/>
                <w:lang w:val="en-US"/>
              </w:rPr>
            </w:pPr>
            <w:r w:rsidRPr="00DC7536">
              <w:rPr>
                <w:szCs w:val="22"/>
                <w:lang w:val="en-US"/>
              </w:rPr>
              <w:t xml:space="preserve">Location of size of drain outlet with surface channel surrounding heat exchanger </w:t>
            </w:r>
          </w:p>
          <w:p w14:paraId="077A036F" w14:textId="77777777" w:rsidR="00F8021D" w:rsidRPr="00DC7536" w:rsidRDefault="00F8021D" w:rsidP="00EF7DBE">
            <w:pPr>
              <w:pStyle w:val="afffffb"/>
              <w:numPr>
                <w:ilvl w:val="0"/>
                <w:numId w:val="31"/>
              </w:numPr>
              <w:spacing w:after="0"/>
              <w:rPr>
                <w:szCs w:val="22"/>
                <w:lang w:val="en-US"/>
              </w:rPr>
            </w:pPr>
            <w:r w:rsidRPr="00DC7536">
              <w:rPr>
                <w:szCs w:val="22"/>
                <w:lang w:val="en-US"/>
              </w:rPr>
              <w:t>Flooding alarm control</w:t>
            </w:r>
          </w:p>
          <w:p w14:paraId="6EE27FAE" w14:textId="77777777" w:rsidR="00F8021D" w:rsidRPr="00DC7536" w:rsidRDefault="00F8021D" w:rsidP="00F8021D">
            <w:pPr>
              <w:rPr>
                <w:u w:val="single"/>
                <w:lang w:val="en-US"/>
              </w:rPr>
            </w:pPr>
            <w:r w:rsidRPr="00DC7536">
              <w:rPr>
                <w:u w:val="single"/>
                <w:lang w:val="en-US"/>
              </w:rPr>
              <w:t>Fire Services System:</w:t>
            </w:r>
          </w:p>
          <w:p w14:paraId="0249258F" w14:textId="77777777" w:rsidR="00F8021D" w:rsidRPr="00DC7536" w:rsidRDefault="00F8021D" w:rsidP="00EF7DBE">
            <w:pPr>
              <w:pStyle w:val="afffffb"/>
              <w:numPr>
                <w:ilvl w:val="0"/>
                <w:numId w:val="32"/>
              </w:numPr>
              <w:spacing w:after="0"/>
              <w:rPr>
                <w:szCs w:val="22"/>
                <w:lang w:val="en-US"/>
              </w:rPr>
            </w:pPr>
            <w:r w:rsidRPr="00DC7536">
              <w:rPr>
                <w:szCs w:val="22"/>
                <w:lang w:val="en-US"/>
              </w:rPr>
              <w:t>Location of smoke / heat detectors</w:t>
            </w:r>
          </w:p>
          <w:p w14:paraId="4B328F6D" w14:textId="77777777" w:rsidR="00F8021D" w:rsidRPr="00DC7536" w:rsidRDefault="00F8021D" w:rsidP="00EF7DBE">
            <w:pPr>
              <w:pStyle w:val="afffffb"/>
              <w:numPr>
                <w:ilvl w:val="0"/>
                <w:numId w:val="32"/>
              </w:numPr>
              <w:spacing w:after="0"/>
              <w:rPr>
                <w:szCs w:val="22"/>
                <w:lang w:val="en-US"/>
              </w:rPr>
            </w:pPr>
            <w:r w:rsidRPr="00DC7536">
              <w:rPr>
                <w:szCs w:val="22"/>
                <w:lang w:val="en-US"/>
              </w:rPr>
              <w:t>Location and capacity of fire extinguisher</w:t>
            </w:r>
          </w:p>
          <w:p w14:paraId="6DB53671" w14:textId="77777777" w:rsidR="00F8021D" w:rsidRPr="00DC7536" w:rsidRDefault="00F8021D" w:rsidP="00F8021D">
            <w:pPr>
              <w:rPr>
                <w:u w:val="single"/>
                <w:lang w:val="en-US"/>
              </w:rPr>
            </w:pPr>
            <w:r w:rsidRPr="00DC7536">
              <w:rPr>
                <w:u w:val="single"/>
                <w:lang w:val="en-US"/>
              </w:rPr>
              <w:t>Lighting System:</w:t>
            </w:r>
          </w:p>
          <w:p w14:paraId="5BF688D5" w14:textId="77777777" w:rsidR="00F8021D" w:rsidRPr="00DC7536" w:rsidRDefault="00F8021D" w:rsidP="00EF7DBE">
            <w:pPr>
              <w:pStyle w:val="afffffb"/>
              <w:numPr>
                <w:ilvl w:val="0"/>
                <w:numId w:val="33"/>
              </w:numPr>
              <w:spacing w:after="0"/>
              <w:rPr>
                <w:szCs w:val="22"/>
                <w:lang w:val="en-US"/>
              </w:rPr>
            </w:pPr>
            <w:r w:rsidRPr="00DC7536">
              <w:rPr>
                <w:szCs w:val="22"/>
                <w:lang w:val="en-US"/>
              </w:rPr>
              <w:t>Lighting layout showing the types and locations</w:t>
            </w:r>
          </w:p>
          <w:p w14:paraId="1BEC2FEB" w14:textId="77777777" w:rsidR="00F8021D" w:rsidRPr="00DC7536" w:rsidRDefault="00F8021D" w:rsidP="00EF7DBE">
            <w:pPr>
              <w:pStyle w:val="afffffb"/>
              <w:numPr>
                <w:ilvl w:val="0"/>
                <w:numId w:val="33"/>
              </w:numPr>
              <w:spacing w:after="0"/>
              <w:rPr>
                <w:szCs w:val="22"/>
                <w:lang w:val="en-US"/>
              </w:rPr>
            </w:pPr>
            <w:r w:rsidRPr="00DC7536">
              <w:rPr>
                <w:szCs w:val="22"/>
                <w:lang w:val="en-US"/>
              </w:rPr>
              <w:t>The circuit connection to ensure the adjacent lighting fittings should be fed from different circuits of the distribution board</w:t>
            </w:r>
          </w:p>
          <w:p w14:paraId="4EF70A5C" w14:textId="77777777" w:rsidR="00F8021D" w:rsidRPr="00DC7536" w:rsidRDefault="00F8021D" w:rsidP="00F8021D">
            <w:pPr>
              <w:rPr>
                <w:u w:val="single"/>
                <w:lang w:val="en-US"/>
              </w:rPr>
            </w:pPr>
            <w:r w:rsidRPr="00DC7536">
              <w:rPr>
                <w:u w:val="single"/>
                <w:lang w:val="en-US"/>
              </w:rPr>
              <w:t>Electrical and ELV:</w:t>
            </w:r>
          </w:p>
          <w:p w14:paraId="43904602" w14:textId="77777777" w:rsidR="0019796A" w:rsidRPr="00DC7536" w:rsidRDefault="00F8021D" w:rsidP="00EF7DBE">
            <w:pPr>
              <w:pStyle w:val="afffffb"/>
              <w:numPr>
                <w:ilvl w:val="0"/>
                <w:numId w:val="34"/>
              </w:numPr>
              <w:spacing w:after="0"/>
              <w:rPr>
                <w:szCs w:val="22"/>
                <w:lang w:val="en-US"/>
              </w:rPr>
            </w:pPr>
            <w:r w:rsidRPr="00DC7536">
              <w:rPr>
                <w:szCs w:val="22"/>
                <w:lang w:val="en-US"/>
              </w:rPr>
              <w:t>Rating and location of power supply points and circuits with protective device</w:t>
            </w:r>
          </w:p>
          <w:p w14:paraId="2E8B8413" w14:textId="4D940BAA" w:rsidR="00F8021D" w:rsidRPr="00DC7536" w:rsidRDefault="00F8021D" w:rsidP="00EF7DBE">
            <w:pPr>
              <w:pStyle w:val="afffffb"/>
              <w:numPr>
                <w:ilvl w:val="0"/>
                <w:numId w:val="34"/>
              </w:numPr>
              <w:spacing w:after="0"/>
              <w:rPr>
                <w:szCs w:val="22"/>
                <w:lang w:val="en-US"/>
              </w:rPr>
            </w:pPr>
            <w:r w:rsidRPr="00DC7536">
              <w:rPr>
                <w:szCs w:val="22"/>
                <w:lang w:val="en-US"/>
              </w:rPr>
              <w:t>Telecommunication points</w:t>
            </w:r>
          </w:p>
          <w:p w14:paraId="41366C69" w14:textId="410124FE" w:rsidR="003B48AD" w:rsidRPr="00DC7536" w:rsidRDefault="003B48AD" w:rsidP="00EF7DBE">
            <w:pPr>
              <w:spacing w:after="0"/>
              <w:rPr>
                <w:lang w:val="en-US"/>
              </w:rPr>
            </w:pPr>
          </w:p>
        </w:tc>
      </w:tr>
    </w:tbl>
    <w:p w14:paraId="21F24C93" w14:textId="77777777" w:rsidR="00F8021D" w:rsidRPr="00DC7536" w:rsidRDefault="00F8021D" w:rsidP="003F3487">
      <w:pPr>
        <w:jc w:val="both"/>
        <w:rPr>
          <w:lang w:val="en-US"/>
        </w:rPr>
      </w:pPr>
    </w:p>
    <w:p w14:paraId="07001929" w14:textId="0A0CA3BD" w:rsidR="003E169C" w:rsidRPr="00DC7536" w:rsidRDefault="003E169C" w:rsidP="003F3487">
      <w:pPr>
        <w:jc w:val="both"/>
        <w:rPr>
          <w:sz w:val="20"/>
          <w:szCs w:val="18"/>
          <w:lang w:val="en-US"/>
        </w:rPr>
      </w:pPr>
      <w:r w:rsidRPr="00DC7536">
        <w:rPr>
          <w:sz w:val="20"/>
          <w:szCs w:val="18"/>
          <w:lang w:val="en-US"/>
        </w:rPr>
        <w:t>Remarks:</w:t>
      </w:r>
    </w:p>
    <w:p w14:paraId="46D4AF91" w14:textId="71764C27" w:rsidR="00A8722F" w:rsidRPr="00DC7536" w:rsidRDefault="003E169C" w:rsidP="00585706">
      <w:pPr>
        <w:pStyle w:val="afffffb"/>
        <w:numPr>
          <w:ilvl w:val="0"/>
          <w:numId w:val="29"/>
        </w:numPr>
        <w:jc w:val="both"/>
        <w:rPr>
          <w:sz w:val="20"/>
          <w:szCs w:val="20"/>
          <w:lang w:val="en-US"/>
        </w:rPr>
      </w:pPr>
      <w:r w:rsidRPr="00DC7536">
        <w:rPr>
          <w:sz w:val="20"/>
          <w:szCs w:val="20"/>
          <w:vertAlign w:val="superscript"/>
          <w:lang w:val="en-US"/>
        </w:rPr>
        <w:t>#</w:t>
      </w:r>
      <w:r w:rsidR="00A20655" w:rsidRPr="00DC7536">
        <w:rPr>
          <w:sz w:val="20"/>
          <w:szCs w:val="20"/>
          <w:lang w:val="en-US"/>
        </w:rPr>
        <w:t>If the location of substation cannot be complied with “Technical Guideline for Connection to District Cooling System”</w:t>
      </w:r>
      <w:r w:rsidR="00793770" w:rsidRPr="00DC7536">
        <w:rPr>
          <w:sz w:val="20"/>
          <w:szCs w:val="20"/>
          <w:lang w:val="en-US"/>
        </w:rPr>
        <w:t>, a detailed justification referring to the site constraints that affect the compliance with this requirement together with al</w:t>
      </w:r>
      <w:r w:rsidR="003F3487" w:rsidRPr="00DC7536">
        <w:rPr>
          <w:sz w:val="20"/>
          <w:szCs w:val="20"/>
          <w:lang w:val="en-US"/>
        </w:rPr>
        <w:t xml:space="preserve">ternative proposal shall be submitted to EMSD for consideration and approval. </w:t>
      </w:r>
    </w:p>
    <w:p w14:paraId="79582DC2" w14:textId="7E7090D2" w:rsidR="00D53D62" w:rsidRPr="00DC7536" w:rsidRDefault="00D53D62" w:rsidP="00585706">
      <w:pPr>
        <w:pStyle w:val="afffffb"/>
        <w:numPr>
          <w:ilvl w:val="0"/>
          <w:numId w:val="29"/>
        </w:numPr>
        <w:jc w:val="both"/>
        <w:rPr>
          <w:sz w:val="20"/>
          <w:szCs w:val="20"/>
          <w:lang w:val="en-US"/>
        </w:rPr>
      </w:pPr>
      <w:r w:rsidRPr="00DC7536">
        <w:rPr>
          <w:sz w:val="20"/>
          <w:szCs w:val="20"/>
          <w:lang w:val="en-US"/>
        </w:rPr>
        <w:t xml:space="preserve">All drawings submitted by the applicant/ approved consumer should be in </w:t>
      </w:r>
      <w:r w:rsidR="00761842" w:rsidRPr="00DC7536">
        <w:rPr>
          <w:sz w:val="20"/>
          <w:szCs w:val="20"/>
          <w:lang w:val="en-US"/>
        </w:rPr>
        <w:t>one set of</w:t>
      </w:r>
      <w:r w:rsidRPr="00DC7536">
        <w:rPr>
          <w:sz w:val="20"/>
          <w:szCs w:val="20"/>
          <w:lang w:val="en-US"/>
        </w:rPr>
        <w:t xml:space="preserve"> hardcopy and softcopy formats. The softcopy should be in “.dwg” format and compatible with either one of the latest three AutoCAD® versions.</w:t>
      </w:r>
      <w:r w:rsidR="004E77C0" w:rsidRPr="00DC7536">
        <w:t xml:space="preserve"> </w:t>
      </w:r>
      <w:r w:rsidR="004E77C0" w:rsidRPr="00DC7536">
        <w:rPr>
          <w:sz w:val="20"/>
          <w:szCs w:val="20"/>
          <w:lang w:val="en-US"/>
        </w:rPr>
        <w:t>For submission using BIM model, the “BIM-AM Standards and Guidelines” issued by EMSD and “Guidelines for Using Building Information Modelling” issued by the Buildings Department should be followed.</w:t>
      </w:r>
    </w:p>
    <w:p w14:paraId="2979B0E0" w14:textId="77777777" w:rsidR="00A8722F" w:rsidRPr="00DC7536" w:rsidRDefault="00A8722F" w:rsidP="006E2CF6">
      <w:pPr>
        <w:pStyle w:val="afffffb"/>
        <w:numPr>
          <w:ilvl w:val="0"/>
          <w:numId w:val="0"/>
        </w:numPr>
        <w:ind w:left="720"/>
        <w:jc w:val="both"/>
        <w:rPr>
          <w:lang w:val="en-US"/>
        </w:rPr>
      </w:pPr>
    </w:p>
    <w:p w14:paraId="23281EA0" w14:textId="77777777" w:rsidR="005F0A1C" w:rsidRPr="00DC7536" w:rsidRDefault="005F0A1C" w:rsidP="00A8722F">
      <w:pPr>
        <w:pStyle w:val="afffffb"/>
        <w:numPr>
          <w:ilvl w:val="0"/>
          <w:numId w:val="29"/>
        </w:numPr>
      </w:pPr>
      <w:r w:rsidRPr="00DC7536">
        <w:br w:type="page"/>
      </w:r>
    </w:p>
    <w:tbl>
      <w:tblPr>
        <w:tblStyle w:val="afffff4"/>
        <w:tblW w:w="0" w:type="auto"/>
        <w:tblLook w:val="04A0" w:firstRow="1" w:lastRow="0" w:firstColumn="1" w:lastColumn="0" w:noHBand="0" w:noVBand="1"/>
      </w:tblPr>
      <w:tblGrid>
        <w:gridCol w:w="625"/>
        <w:gridCol w:w="5850"/>
        <w:gridCol w:w="2541"/>
      </w:tblGrid>
      <w:tr w:rsidR="00D654E2" w:rsidRPr="00DC7536" w14:paraId="31C6195B" w14:textId="77777777" w:rsidTr="007834EE">
        <w:tc>
          <w:tcPr>
            <w:tcW w:w="9016" w:type="dxa"/>
            <w:gridSpan w:val="3"/>
          </w:tcPr>
          <w:p w14:paraId="283C70F4" w14:textId="0B904BF3" w:rsidR="00D654E2" w:rsidRPr="00DC7536" w:rsidRDefault="00D654E2" w:rsidP="007834EE">
            <w:pPr>
              <w:rPr>
                <w:b/>
                <w:bCs/>
              </w:rPr>
            </w:pPr>
            <w:r w:rsidRPr="00DC7536">
              <w:rPr>
                <w:b/>
                <w:bCs/>
              </w:rPr>
              <w:t xml:space="preserve">Part </w:t>
            </w:r>
            <w:r w:rsidR="003F3487" w:rsidRPr="00DC7536">
              <w:rPr>
                <w:b/>
                <w:bCs/>
              </w:rPr>
              <w:t>D</w:t>
            </w:r>
            <w:r w:rsidRPr="00DC7536">
              <w:rPr>
                <w:b/>
                <w:bCs/>
              </w:rPr>
              <w:t xml:space="preserve">: Declaration </w:t>
            </w:r>
          </w:p>
        </w:tc>
      </w:tr>
      <w:tr w:rsidR="002949A7" w:rsidRPr="00DC7536" w14:paraId="3A132572" w14:textId="77777777" w:rsidTr="007834EE">
        <w:tc>
          <w:tcPr>
            <w:tcW w:w="9016" w:type="dxa"/>
            <w:gridSpan w:val="3"/>
          </w:tcPr>
          <w:p w14:paraId="13FBB31D" w14:textId="3357354F" w:rsidR="002949A7" w:rsidRPr="00DC7536" w:rsidRDefault="002949A7" w:rsidP="007834EE">
            <w:pPr>
              <w:rPr>
                <w:b/>
                <w:bCs/>
              </w:rPr>
            </w:pPr>
            <w:r w:rsidRPr="00DC7536">
              <w:rPr>
                <w:b/>
                <w:bCs/>
              </w:rPr>
              <w:t>Declaration by the Authorized Person / Registered Professional Engineer of the Building</w:t>
            </w:r>
          </w:p>
        </w:tc>
      </w:tr>
      <w:tr w:rsidR="00D654E2" w:rsidRPr="00DC7536" w14:paraId="7DAF5ECD" w14:textId="77777777" w:rsidTr="007834EE">
        <w:trPr>
          <w:trHeight w:val="3471"/>
        </w:trPr>
        <w:tc>
          <w:tcPr>
            <w:tcW w:w="625" w:type="dxa"/>
            <w:vMerge w:val="restart"/>
          </w:tcPr>
          <w:p w14:paraId="17C7944C" w14:textId="3E0630A8" w:rsidR="00D654E2" w:rsidRPr="00DC7536" w:rsidRDefault="003F3487" w:rsidP="007834EE">
            <w:r w:rsidRPr="00DC7536">
              <w:t>D</w:t>
            </w:r>
            <w:r w:rsidR="00D654E2" w:rsidRPr="00DC7536">
              <w:t>1</w:t>
            </w:r>
          </w:p>
        </w:tc>
        <w:tc>
          <w:tcPr>
            <w:tcW w:w="5850" w:type="dxa"/>
            <w:vMerge w:val="restart"/>
          </w:tcPr>
          <w:p w14:paraId="5E90F216" w14:textId="3FB53720" w:rsidR="00D654E2" w:rsidRPr="00DC7536" w:rsidRDefault="00D654E2" w:rsidP="002949A7">
            <w:pPr>
              <w:jc w:val="both"/>
            </w:pPr>
            <w:r w:rsidRPr="00DC7536">
              <w:t xml:space="preserve"> </w:t>
            </w:r>
            <w:r w:rsidR="003C3ADA" w:rsidRPr="00DC7536">
              <w:t>I, as the *Authorized Person (AP)/ Registered Professional</w:t>
            </w:r>
            <w:r w:rsidR="002949A7" w:rsidRPr="00DC7536">
              <w:t xml:space="preserve"> </w:t>
            </w:r>
            <w:r w:rsidR="003C3ADA" w:rsidRPr="00DC7536">
              <w:t>Engineer (Building Services or Mechanical Engineering discipline) (RPE) of the building, confirm that the above submitted information is accurate and compliance with the relevant technical requirements as specified in latest Technical Guidelines for Connection to District Cooling System and District Cooling Services Supply Condition.</w:t>
            </w:r>
          </w:p>
          <w:tbl>
            <w:tblPr>
              <w:tblStyle w:val="afffff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38"/>
              <w:gridCol w:w="3296"/>
            </w:tblGrid>
            <w:tr w:rsidR="00D654E2" w:rsidRPr="00DC7536" w14:paraId="69D0E147" w14:textId="77777777" w:rsidTr="00D9276C">
              <w:trPr>
                <w:trHeight w:val="420"/>
              </w:trPr>
              <w:tc>
                <w:tcPr>
                  <w:tcW w:w="2459" w:type="pct"/>
                </w:tcPr>
                <w:p w14:paraId="79A424F5" w14:textId="77777777" w:rsidR="00D654E2" w:rsidRPr="00DC7536" w:rsidRDefault="00D654E2" w:rsidP="007834EE">
                  <w:pPr>
                    <w:jc w:val="both"/>
                    <w:rPr>
                      <w:lang w:val="en-US"/>
                    </w:rPr>
                  </w:pPr>
                  <w:r w:rsidRPr="00DC7536">
                    <w:rPr>
                      <w:lang w:val="en-US"/>
                    </w:rPr>
                    <w:t>Signature of Designer</w:t>
                  </w:r>
                </w:p>
              </w:tc>
              <w:tc>
                <w:tcPr>
                  <w:tcW w:w="2541" w:type="pct"/>
                  <w:vAlign w:val="bottom"/>
                </w:tcPr>
                <w:p w14:paraId="292ACB95" w14:textId="77777777" w:rsidR="00D654E2" w:rsidRPr="00DC7536" w:rsidRDefault="00D654E2" w:rsidP="007834EE">
                  <w:pPr>
                    <w:jc w:val="center"/>
                    <w:rPr>
                      <w:lang w:val="en-US"/>
                    </w:rPr>
                  </w:pPr>
                  <w:r w:rsidRPr="00DC7536">
                    <w:rPr>
                      <w:lang w:val="en-US"/>
                    </w:rPr>
                    <w:t>____________________________</w:t>
                  </w:r>
                </w:p>
              </w:tc>
            </w:tr>
            <w:tr w:rsidR="00D654E2" w:rsidRPr="00DC7536" w14:paraId="0E4ABCD1" w14:textId="77777777" w:rsidTr="00D9276C">
              <w:trPr>
                <w:trHeight w:val="420"/>
              </w:trPr>
              <w:tc>
                <w:tcPr>
                  <w:tcW w:w="2459" w:type="pct"/>
                </w:tcPr>
                <w:p w14:paraId="0D5F4BF2" w14:textId="77777777" w:rsidR="00D654E2" w:rsidRPr="00DC7536" w:rsidRDefault="00D654E2" w:rsidP="007834EE">
                  <w:pPr>
                    <w:jc w:val="both"/>
                    <w:rPr>
                      <w:lang w:val="en-US"/>
                    </w:rPr>
                  </w:pPr>
                  <w:r w:rsidRPr="00DC7536">
                    <w:rPr>
                      <w:lang w:val="en-US"/>
                    </w:rPr>
                    <w:t>Full Name of Designer</w:t>
                  </w:r>
                </w:p>
              </w:tc>
              <w:tc>
                <w:tcPr>
                  <w:tcW w:w="2541" w:type="pct"/>
                </w:tcPr>
                <w:p w14:paraId="1BF12CA7" w14:textId="77777777" w:rsidR="00D654E2" w:rsidRPr="00DC7536" w:rsidRDefault="00D654E2" w:rsidP="007834EE">
                  <w:pPr>
                    <w:jc w:val="both"/>
                    <w:rPr>
                      <w:lang w:val="en-US"/>
                    </w:rPr>
                  </w:pPr>
                  <w:r w:rsidRPr="00DC7536">
                    <w:rPr>
                      <w:lang w:val="en-US"/>
                    </w:rPr>
                    <w:t>____________________________</w:t>
                  </w:r>
                </w:p>
              </w:tc>
            </w:tr>
            <w:tr w:rsidR="00D654E2" w:rsidRPr="00DC7536" w14:paraId="7DF6945E" w14:textId="77777777" w:rsidTr="00D9276C">
              <w:trPr>
                <w:trHeight w:val="420"/>
              </w:trPr>
              <w:tc>
                <w:tcPr>
                  <w:tcW w:w="2459" w:type="pct"/>
                </w:tcPr>
                <w:p w14:paraId="643A4F9A" w14:textId="77777777" w:rsidR="00D654E2" w:rsidRPr="00DC7536" w:rsidRDefault="00D654E2" w:rsidP="007834EE">
                  <w:pPr>
                    <w:jc w:val="both"/>
                    <w:rPr>
                      <w:lang w:val="en-US"/>
                    </w:rPr>
                  </w:pPr>
                  <w:r w:rsidRPr="00DC7536">
                    <w:rPr>
                      <w:lang w:val="en-US"/>
                    </w:rPr>
                    <w:t xml:space="preserve">RPE Registration No of Designer </w:t>
                  </w:r>
                  <w:r w:rsidRPr="00DC7536">
                    <w:t>(*Building Services / Mechanical Engineering Discipline)</w:t>
                  </w:r>
                </w:p>
              </w:tc>
              <w:tc>
                <w:tcPr>
                  <w:tcW w:w="2541" w:type="pct"/>
                </w:tcPr>
                <w:p w14:paraId="2C0CB132" w14:textId="77777777" w:rsidR="00D654E2" w:rsidRPr="00DC7536" w:rsidRDefault="00D654E2" w:rsidP="007834EE">
                  <w:pPr>
                    <w:jc w:val="both"/>
                    <w:rPr>
                      <w:lang w:val="en-US"/>
                    </w:rPr>
                  </w:pPr>
                  <w:r w:rsidRPr="00DC7536">
                    <w:rPr>
                      <w:lang w:val="en-US"/>
                    </w:rPr>
                    <w:t>____________________________</w:t>
                  </w:r>
                </w:p>
              </w:tc>
            </w:tr>
            <w:tr w:rsidR="00D654E2" w:rsidRPr="00DC7536" w14:paraId="2C8CAFAF" w14:textId="77777777" w:rsidTr="00D9276C">
              <w:trPr>
                <w:trHeight w:val="408"/>
              </w:trPr>
              <w:tc>
                <w:tcPr>
                  <w:tcW w:w="2459" w:type="pct"/>
                </w:tcPr>
                <w:p w14:paraId="77A6C5BE" w14:textId="77777777" w:rsidR="00D654E2" w:rsidRPr="00DC7536" w:rsidRDefault="00D654E2" w:rsidP="007834EE">
                  <w:pPr>
                    <w:jc w:val="both"/>
                    <w:rPr>
                      <w:lang w:val="en-US"/>
                    </w:rPr>
                  </w:pPr>
                  <w:r w:rsidRPr="00DC7536">
                    <w:rPr>
                      <w:lang w:val="en-US"/>
                    </w:rPr>
                    <w:t>Company:</w:t>
                  </w:r>
                </w:p>
              </w:tc>
              <w:tc>
                <w:tcPr>
                  <w:tcW w:w="2541" w:type="pct"/>
                </w:tcPr>
                <w:p w14:paraId="53FD03EE" w14:textId="77777777" w:rsidR="00D654E2" w:rsidRPr="00DC7536" w:rsidRDefault="00D654E2" w:rsidP="007834EE">
                  <w:pPr>
                    <w:jc w:val="both"/>
                    <w:rPr>
                      <w:lang w:val="en-US"/>
                    </w:rPr>
                  </w:pPr>
                  <w:r w:rsidRPr="00DC7536">
                    <w:rPr>
                      <w:lang w:val="en-US"/>
                    </w:rPr>
                    <w:t>____________________________</w:t>
                  </w:r>
                </w:p>
              </w:tc>
            </w:tr>
            <w:tr w:rsidR="00D654E2" w:rsidRPr="00DC7536" w14:paraId="2BCCA342" w14:textId="77777777" w:rsidTr="00D9276C">
              <w:trPr>
                <w:trHeight w:val="420"/>
              </w:trPr>
              <w:tc>
                <w:tcPr>
                  <w:tcW w:w="2459" w:type="pct"/>
                </w:tcPr>
                <w:p w14:paraId="2C3C8778" w14:textId="77777777" w:rsidR="00D654E2" w:rsidRPr="00DC7536" w:rsidRDefault="00D654E2" w:rsidP="007834EE">
                  <w:pPr>
                    <w:jc w:val="both"/>
                    <w:rPr>
                      <w:lang w:val="en-US"/>
                    </w:rPr>
                  </w:pPr>
                  <w:r w:rsidRPr="00DC7536">
                    <w:rPr>
                      <w:lang w:val="en-US"/>
                    </w:rPr>
                    <w:t>Tel. No:</w:t>
                  </w:r>
                </w:p>
              </w:tc>
              <w:tc>
                <w:tcPr>
                  <w:tcW w:w="2541" w:type="pct"/>
                </w:tcPr>
                <w:p w14:paraId="2925D798" w14:textId="77777777" w:rsidR="00D654E2" w:rsidRPr="00DC7536" w:rsidRDefault="00D654E2" w:rsidP="007834EE">
                  <w:pPr>
                    <w:jc w:val="both"/>
                    <w:rPr>
                      <w:lang w:val="en-US"/>
                    </w:rPr>
                  </w:pPr>
                  <w:r w:rsidRPr="00DC7536">
                    <w:rPr>
                      <w:lang w:val="en-US"/>
                    </w:rPr>
                    <w:t>____________________________</w:t>
                  </w:r>
                </w:p>
              </w:tc>
            </w:tr>
            <w:tr w:rsidR="00D654E2" w:rsidRPr="00DC7536" w14:paraId="14C9ECC8" w14:textId="77777777" w:rsidTr="00D9276C">
              <w:trPr>
                <w:trHeight w:val="420"/>
              </w:trPr>
              <w:tc>
                <w:tcPr>
                  <w:tcW w:w="2459" w:type="pct"/>
                </w:tcPr>
                <w:p w14:paraId="649FE7ED" w14:textId="77777777" w:rsidR="00D654E2" w:rsidRPr="00DC7536" w:rsidRDefault="00D654E2" w:rsidP="007834EE">
                  <w:pPr>
                    <w:jc w:val="both"/>
                    <w:rPr>
                      <w:lang w:val="en-US"/>
                    </w:rPr>
                  </w:pPr>
                  <w:r w:rsidRPr="00DC7536">
                    <w:rPr>
                      <w:lang w:val="en-US"/>
                    </w:rPr>
                    <w:t xml:space="preserve">Fax No.: </w:t>
                  </w:r>
                </w:p>
              </w:tc>
              <w:tc>
                <w:tcPr>
                  <w:tcW w:w="2541" w:type="pct"/>
                </w:tcPr>
                <w:p w14:paraId="65915DD7" w14:textId="77777777" w:rsidR="00D654E2" w:rsidRPr="00DC7536" w:rsidRDefault="00D654E2" w:rsidP="007834EE">
                  <w:pPr>
                    <w:jc w:val="both"/>
                    <w:rPr>
                      <w:lang w:val="en-US"/>
                    </w:rPr>
                  </w:pPr>
                  <w:r w:rsidRPr="00DC7536">
                    <w:rPr>
                      <w:lang w:val="en-US"/>
                    </w:rPr>
                    <w:t>____________________________</w:t>
                  </w:r>
                </w:p>
              </w:tc>
            </w:tr>
            <w:tr w:rsidR="00D654E2" w:rsidRPr="00DC7536" w14:paraId="4F942296" w14:textId="77777777" w:rsidTr="00D9276C">
              <w:trPr>
                <w:trHeight w:val="408"/>
              </w:trPr>
              <w:tc>
                <w:tcPr>
                  <w:tcW w:w="2459" w:type="pct"/>
                </w:tcPr>
                <w:p w14:paraId="218D68CF" w14:textId="77777777" w:rsidR="00D654E2" w:rsidRPr="00DC7536" w:rsidRDefault="00D654E2" w:rsidP="007834EE">
                  <w:pPr>
                    <w:jc w:val="both"/>
                    <w:rPr>
                      <w:lang w:val="en-US"/>
                    </w:rPr>
                  </w:pPr>
                  <w:r w:rsidRPr="00DC7536">
                    <w:rPr>
                      <w:lang w:val="en-US"/>
                    </w:rPr>
                    <w:t>Email:</w:t>
                  </w:r>
                </w:p>
              </w:tc>
              <w:tc>
                <w:tcPr>
                  <w:tcW w:w="2541" w:type="pct"/>
                </w:tcPr>
                <w:p w14:paraId="48FA90DC" w14:textId="77777777" w:rsidR="00D654E2" w:rsidRPr="00DC7536" w:rsidRDefault="00D654E2" w:rsidP="007834EE">
                  <w:pPr>
                    <w:jc w:val="both"/>
                    <w:rPr>
                      <w:lang w:val="en-US"/>
                    </w:rPr>
                  </w:pPr>
                  <w:r w:rsidRPr="00DC7536">
                    <w:rPr>
                      <w:lang w:val="en-US"/>
                    </w:rPr>
                    <w:t>____________________________</w:t>
                  </w:r>
                </w:p>
              </w:tc>
            </w:tr>
            <w:tr w:rsidR="00D654E2" w:rsidRPr="00DC7536" w14:paraId="3A72AEA4" w14:textId="77777777" w:rsidTr="00D9276C">
              <w:trPr>
                <w:trHeight w:val="408"/>
              </w:trPr>
              <w:tc>
                <w:tcPr>
                  <w:tcW w:w="2459" w:type="pct"/>
                </w:tcPr>
                <w:p w14:paraId="00FFA618" w14:textId="77777777" w:rsidR="00D654E2" w:rsidRPr="00DC7536" w:rsidRDefault="00D654E2" w:rsidP="007834EE">
                  <w:pPr>
                    <w:jc w:val="both"/>
                    <w:rPr>
                      <w:lang w:val="en-US"/>
                    </w:rPr>
                  </w:pPr>
                  <w:r w:rsidRPr="00DC7536">
                    <w:rPr>
                      <w:lang w:val="en-US"/>
                    </w:rPr>
                    <w:t>Corresponding Address:</w:t>
                  </w:r>
                </w:p>
              </w:tc>
              <w:tc>
                <w:tcPr>
                  <w:tcW w:w="2541" w:type="pct"/>
                </w:tcPr>
                <w:p w14:paraId="6A9392C6" w14:textId="77777777" w:rsidR="00D654E2" w:rsidRPr="00DC7536" w:rsidRDefault="00D654E2" w:rsidP="007834EE">
                  <w:pPr>
                    <w:jc w:val="both"/>
                    <w:rPr>
                      <w:lang w:val="en-US"/>
                    </w:rPr>
                  </w:pPr>
                  <w:r w:rsidRPr="00DC7536">
                    <w:rPr>
                      <w:lang w:val="en-US"/>
                    </w:rPr>
                    <w:t>____________________________</w:t>
                  </w:r>
                </w:p>
              </w:tc>
            </w:tr>
            <w:tr w:rsidR="00D654E2" w:rsidRPr="00DC7536" w14:paraId="6D014F42" w14:textId="77777777" w:rsidTr="00D9276C">
              <w:trPr>
                <w:trHeight w:val="408"/>
              </w:trPr>
              <w:tc>
                <w:tcPr>
                  <w:tcW w:w="2459" w:type="pct"/>
                </w:tcPr>
                <w:p w14:paraId="5CA2A06B" w14:textId="77777777" w:rsidR="00D654E2" w:rsidRPr="00DC7536" w:rsidRDefault="00D654E2" w:rsidP="007834EE">
                  <w:pPr>
                    <w:jc w:val="both"/>
                    <w:rPr>
                      <w:lang w:val="en-US"/>
                    </w:rPr>
                  </w:pPr>
                  <w:r w:rsidRPr="00DC7536">
                    <w:rPr>
                      <w:lang w:val="en-US"/>
                    </w:rPr>
                    <w:t>Date:</w:t>
                  </w:r>
                </w:p>
              </w:tc>
              <w:tc>
                <w:tcPr>
                  <w:tcW w:w="2541" w:type="pct"/>
                </w:tcPr>
                <w:p w14:paraId="65F116B7" w14:textId="77777777" w:rsidR="00D654E2" w:rsidRPr="00DC7536" w:rsidRDefault="00D654E2" w:rsidP="007834EE">
                  <w:pPr>
                    <w:jc w:val="both"/>
                    <w:rPr>
                      <w:lang w:val="en-US"/>
                    </w:rPr>
                  </w:pPr>
                  <w:r w:rsidRPr="00DC7536">
                    <w:rPr>
                      <w:lang w:val="en-US"/>
                    </w:rPr>
                    <w:t>____________________________</w:t>
                  </w:r>
                </w:p>
              </w:tc>
            </w:tr>
          </w:tbl>
          <w:p w14:paraId="664A7C94" w14:textId="77777777" w:rsidR="00D654E2" w:rsidRPr="00DC7536" w:rsidRDefault="00D654E2" w:rsidP="007834EE"/>
        </w:tc>
        <w:tc>
          <w:tcPr>
            <w:tcW w:w="2541" w:type="dxa"/>
          </w:tcPr>
          <w:p w14:paraId="529A1F4B" w14:textId="77777777" w:rsidR="00D654E2" w:rsidRPr="00DC7536" w:rsidRDefault="00D654E2" w:rsidP="007834EE"/>
        </w:tc>
      </w:tr>
      <w:tr w:rsidR="00D654E2" w:rsidRPr="00DC7536" w14:paraId="37571ECC" w14:textId="77777777" w:rsidTr="007834EE">
        <w:trPr>
          <w:trHeight w:val="134"/>
        </w:trPr>
        <w:tc>
          <w:tcPr>
            <w:tcW w:w="625" w:type="dxa"/>
            <w:vMerge/>
          </w:tcPr>
          <w:p w14:paraId="4BD4E784" w14:textId="77777777" w:rsidR="00D654E2" w:rsidRPr="00DC7536" w:rsidRDefault="00D654E2" w:rsidP="007834EE"/>
        </w:tc>
        <w:tc>
          <w:tcPr>
            <w:tcW w:w="5850" w:type="dxa"/>
            <w:vMerge/>
          </w:tcPr>
          <w:p w14:paraId="41C29556" w14:textId="77777777" w:rsidR="00D654E2" w:rsidRPr="00DC7536" w:rsidRDefault="00D654E2" w:rsidP="007834EE"/>
        </w:tc>
        <w:tc>
          <w:tcPr>
            <w:tcW w:w="2541" w:type="dxa"/>
          </w:tcPr>
          <w:p w14:paraId="60E7CAAC" w14:textId="77777777" w:rsidR="00D654E2" w:rsidRPr="00DC7536" w:rsidRDefault="00D654E2" w:rsidP="007834EE">
            <w:r w:rsidRPr="00DC7536">
              <w:t>Company Chop:</w:t>
            </w:r>
          </w:p>
        </w:tc>
      </w:tr>
      <w:tr w:rsidR="00D654E2" w:rsidRPr="00DC7536" w14:paraId="62EC49AD" w14:textId="77777777" w:rsidTr="007834EE">
        <w:trPr>
          <w:trHeight w:val="1895"/>
        </w:trPr>
        <w:tc>
          <w:tcPr>
            <w:tcW w:w="625" w:type="dxa"/>
            <w:vMerge/>
          </w:tcPr>
          <w:p w14:paraId="24454AAF" w14:textId="77777777" w:rsidR="00D654E2" w:rsidRPr="00DC7536" w:rsidRDefault="00D654E2" w:rsidP="007834EE"/>
        </w:tc>
        <w:tc>
          <w:tcPr>
            <w:tcW w:w="5850" w:type="dxa"/>
            <w:vMerge/>
          </w:tcPr>
          <w:p w14:paraId="114ED57F" w14:textId="77777777" w:rsidR="00D654E2" w:rsidRPr="00DC7536" w:rsidRDefault="00D654E2" w:rsidP="007834EE"/>
        </w:tc>
        <w:tc>
          <w:tcPr>
            <w:tcW w:w="2541" w:type="dxa"/>
          </w:tcPr>
          <w:p w14:paraId="18612C46" w14:textId="77777777" w:rsidR="00D654E2" w:rsidRPr="00DC7536" w:rsidRDefault="00D654E2" w:rsidP="007834EE"/>
        </w:tc>
      </w:tr>
      <w:tr w:rsidR="00D9276C" w:rsidRPr="00DC7536" w14:paraId="7E43D1F2" w14:textId="77777777" w:rsidTr="004A3D70">
        <w:trPr>
          <w:trHeight w:val="47"/>
        </w:trPr>
        <w:tc>
          <w:tcPr>
            <w:tcW w:w="9016" w:type="dxa"/>
            <w:gridSpan w:val="3"/>
          </w:tcPr>
          <w:p w14:paraId="1D20615C" w14:textId="31C8F891" w:rsidR="00D9276C" w:rsidRPr="00DC7536" w:rsidRDefault="002949A7" w:rsidP="007834EE">
            <w:pPr>
              <w:rPr>
                <w:b/>
                <w:bCs/>
              </w:rPr>
            </w:pPr>
            <w:r w:rsidRPr="00DC7536">
              <w:rPr>
                <w:b/>
                <w:bCs/>
              </w:rPr>
              <w:t>Declaration by the Applicant of the Building</w:t>
            </w:r>
          </w:p>
        </w:tc>
      </w:tr>
      <w:tr w:rsidR="00D654E2" w:rsidRPr="00DC7536" w14:paraId="59269A83" w14:textId="77777777" w:rsidTr="007834EE">
        <w:trPr>
          <w:trHeight w:val="1944"/>
        </w:trPr>
        <w:tc>
          <w:tcPr>
            <w:tcW w:w="625" w:type="dxa"/>
            <w:vMerge w:val="restart"/>
          </w:tcPr>
          <w:p w14:paraId="1DD3604B" w14:textId="334A825F" w:rsidR="00D654E2" w:rsidRPr="00DC7536" w:rsidRDefault="003F3487" w:rsidP="007834EE">
            <w:r w:rsidRPr="00DC7536">
              <w:t>D</w:t>
            </w:r>
            <w:r w:rsidR="00D654E2" w:rsidRPr="00DC7536">
              <w:t>2</w:t>
            </w:r>
          </w:p>
        </w:tc>
        <w:tc>
          <w:tcPr>
            <w:tcW w:w="5850" w:type="dxa"/>
            <w:vMerge w:val="restart"/>
          </w:tcPr>
          <w:p w14:paraId="1D8FA9FF" w14:textId="413F021E" w:rsidR="00D654E2" w:rsidRPr="00DC7536" w:rsidRDefault="002949A7" w:rsidP="002949A7">
            <w:pPr>
              <w:jc w:val="both"/>
            </w:pPr>
            <w:r w:rsidRPr="00DC7536">
              <w:t xml:space="preserve">I, as the Applicant of the building, confirm the above *AP/ RPE of the building is employed by our company, and I fully support his/ her submission. </w:t>
            </w:r>
          </w:p>
          <w:tbl>
            <w:tblPr>
              <w:tblStyle w:val="afffff4"/>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38"/>
              <w:gridCol w:w="3296"/>
            </w:tblGrid>
            <w:tr w:rsidR="00D654E2" w:rsidRPr="00DC7536" w14:paraId="0D082637" w14:textId="77777777" w:rsidTr="002949A7">
              <w:trPr>
                <w:trHeight w:val="420"/>
              </w:trPr>
              <w:tc>
                <w:tcPr>
                  <w:tcW w:w="2140" w:type="pct"/>
                </w:tcPr>
                <w:p w14:paraId="2B795DCD" w14:textId="22F87E27" w:rsidR="00D654E2" w:rsidRPr="00DC7536" w:rsidRDefault="00D654E2" w:rsidP="007834EE">
                  <w:pPr>
                    <w:jc w:val="both"/>
                    <w:rPr>
                      <w:lang w:val="en-US"/>
                    </w:rPr>
                  </w:pPr>
                  <w:r w:rsidRPr="00DC7536">
                    <w:rPr>
                      <w:lang w:val="en-US"/>
                    </w:rPr>
                    <w:t xml:space="preserve">Signature of </w:t>
                  </w:r>
                  <w:r w:rsidR="002949A7" w:rsidRPr="00DC7536">
                    <w:rPr>
                      <w:lang w:val="en-US"/>
                    </w:rPr>
                    <w:t>Applicant</w:t>
                  </w:r>
                  <w:r w:rsidRPr="00DC7536">
                    <w:rPr>
                      <w:lang w:val="en-US"/>
                    </w:rPr>
                    <w:t xml:space="preserve"> or his Representative:</w:t>
                  </w:r>
                </w:p>
              </w:tc>
              <w:tc>
                <w:tcPr>
                  <w:tcW w:w="2860" w:type="pct"/>
                  <w:vAlign w:val="bottom"/>
                </w:tcPr>
                <w:p w14:paraId="6A1043DB" w14:textId="77777777" w:rsidR="00D654E2" w:rsidRPr="00DC7536" w:rsidRDefault="00D654E2" w:rsidP="007834EE">
                  <w:pPr>
                    <w:jc w:val="center"/>
                    <w:rPr>
                      <w:lang w:val="en-US"/>
                    </w:rPr>
                  </w:pPr>
                  <w:r w:rsidRPr="00DC7536">
                    <w:rPr>
                      <w:lang w:val="en-US"/>
                    </w:rPr>
                    <w:t>____________________________</w:t>
                  </w:r>
                </w:p>
              </w:tc>
            </w:tr>
            <w:tr w:rsidR="00D654E2" w:rsidRPr="00DC7536" w14:paraId="43C4B884" w14:textId="77777777" w:rsidTr="002949A7">
              <w:trPr>
                <w:trHeight w:val="420"/>
              </w:trPr>
              <w:tc>
                <w:tcPr>
                  <w:tcW w:w="2140" w:type="pct"/>
                </w:tcPr>
                <w:p w14:paraId="0CAED6EA" w14:textId="22E46E11" w:rsidR="00D654E2" w:rsidRPr="00DC7536" w:rsidRDefault="00D654E2" w:rsidP="007834EE">
                  <w:pPr>
                    <w:jc w:val="both"/>
                    <w:rPr>
                      <w:lang w:val="en-US"/>
                    </w:rPr>
                  </w:pPr>
                  <w:r w:rsidRPr="00DC7536">
                    <w:rPr>
                      <w:lang w:val="en-US"/>
                    </w:rPr>
                    <w:t xml:space="preserve">Full Name of </w:t>
                  </w:r>
                  <w:r w:rsidR="002949A7" w:rsidRPr="00DC7536">
                    <w:rPr>
                      <w:lang w:val="en-US"/>
                    </w:rPr>
                    <w:t>Applicant or his Representative</w:t>
                  </w:r>
                  <w:r w:rsidRPr="00DC7536">
                    <w:rPr>
                      <w:lang w:val="en-US"/>
                    </w:rPr>
                    <w:t>:</w:t>
                  </w:r>
                </w:p>
              </w:tc>
              <w:tc>
                <w:tcPr>
                  <w:tcW w:w="2860" w:type="pct"/>
                </w:tcPr>
                <w:p w14:paraId="2A7774B3" w14:textId="77777777" w:rsidR="00D654E2" w:rsidRPr="00DC7536" w:rsidRDefault="00D654E2" w:rsidP="007834EE">
                  <w:pPr>
                    <w:jc w:val="both"/>
                    <w:rPr>
                      <w:lang w:val="en-US"/>
                    </w:rPr>
                  </w:pPr>
                  <w:r w:rsidRPr="00DC7536">
                    <w:rPr>
                      <w:lang w:val="en-US"/>
                    </w:rPr>
                    <w:t>____________________________</w:t>
                  </w:r>
                </w:p>
              </w:tc>
            </w:tr>
            <w:tr w:rsidR="00D654E2" w:rsidRPr="00DC7536" w14:paraId="4B4AEE09" w14:textId="77777777" w:rsidTr="002949A7">
              <w:trPr>
                <w:trHeight w:val="408"/>
              </w:trPr>
              <w:tc>
                <w:tcPr>
                  <w:tcW w:w="2140" w:type="pct"/>
                </w:tcPr>
                <w:p w14:paraId="6CE77059" w14:textId="77777777" w:rsidR="00D654E2" w:rsidRPr="00DC7536" w:rsidRDefault="00D654E2" w:rsidP="007834EE">
                  <w:pPr>
                    <w:jc w:val="both"/>
                    <w:rPr>
                      <w:lang w:val="en-US"/>
                    </w:rPr>
                  </w:pPr>
                  <w:r w:rsidRPr="00DC7536">
                    <w:rPr>
                      <w:lang w:val="en-US"/>
                    </w:rPr>
                    <w:t>Company:</w:t>
                  </w:r>
                </w:p>
              </w:tc>
              <w:tc>
                <w:tcPr>
                  <w:tcW w:w="2860" w:type="pct"/>
                </w:tcPr>
                <w:p w14:paraId="05CE02B8" w14:textId="77777777" w:rsidR="00D654E2" w:rsidRPr="00DC7536" w:rsidRDefault="00D654E2" w:rsidP="007834EE">
                  <w:pPr>
                    <w:jc w:val="both"/>
                    <w:rPr>
                      <w:lang w:val="en-US"/>
                    </w:rPr>
                  </w:pPr>
                  <w:r w:rsidRPr="00DC7536">
                    <w:rPr>
                      <w:lang w:val="en-US"/>
                    </w:rPr>
                    <w:t>____________________________</w:t>
                  </w:r>
                </w:p>
              </w:tc>
            </w:tr>
            <w:tr w:rsidR="00D654E2" w:rsidRPr="00DC7536" w14:paraId="5DBDDBBA" w14:textId="77777777" w:rsidTr="002949A7">
              <w:trPr>
                <w:trHeight w:val="420"/>
              </w:trPr>
              <w:tc>
                <w:tcPr>
                  <w:tcW w:w="2140" w:type="pct"/>
                </w:tcPr>
                <w:p w14:paraId="149ABB05" w14:textId="77777777" w:rsidR="00D654E2" w:rsidRPr="00DC7536" w:rsidRDefault="00D654E2" w:rsidP="007834EE">
                  <w:pPr>
                    <w:jc w:val="both"/>
                    <w:rPr>
                      <w:lang w:val="en-US"/>
                    </w:rPr>
                  </w:pPr>
                  <w:r w:rsidRPr="00DC7536">
                    <w:rPr>
                      <w:lang w:val="en-US"/>
                    </w:rPr>
                    <w:t>Tel. No:</w:t>
                  </w:r>
                </w:p>
              </w:tc>
              <w:tc>
                <w:tcPr>
                  <w:tcW w:w="2860" w:type="pct"/>
                </w:tcPr>
                <w:p w14:paraId="0F0569F0" w14:textId="77777777" w:rsidR="00D654E2" w:rsidRPr="00DC7536" w:rsidRDefault="00D654E2" w:rsidP="007834EE">
                  <w:pPr>
                    <w:jc w:val="both"/>
                    <w:rPr>
                      <w:lang w:val="en-US"/>
                    </w:rPr>
                  </w:pPr>
                  <w:r w:rsidRPr="00DC7536">
                    <w:rPr>
                      <w:lang w:val="en-US"/>
                    </w:rPr>
                    <w:t>____________________________</w:t>
                  </w:r>
                </w:p>
              </w:tc>
            </w:tr>
            <w:tr w:rsidR="00D654E2" w:rsidRPr="00DC7536" w14:paraId="293B8A91" w14:textId="77777777" w:rsidTr="002949A7">
              <w:trPr>
                <w:trHeight w:val="420"/>
              </w:trPr>
              <w:tc>
                <w:tcPr>
                  <w:tcW w:w="2140" w:type="pct"/>
                </w:tcPr>
                <w:p w14:paraId="57A3499B" w14:textId="77777777" w:rsidR="00D654E2" w:rsidRPr="00DC7536" w:rsidRDefault="00D654E2" w:rsidP="007834EE">
                  <w:pPr>
                    <w:jc w:val="both"/>
                    <w:rPr>
                      <w:lang w:val="en-US"/>
                    </w:rPr>
                  </w:pPr>
                  <w:r w:rsidRPr="00DC7536">
                    <w:rPr>
                      <w:lang w:val="en-US"/>
                    </w:rPr>
                    <w:t xml:space="preserve">Fax No.: </w:t>
                  </w:r>
                </w:p>
              </w:tc>
              <w:tc>
                <w:tcPr>
                  <w:tcW w:w="2860" w:type="pct"/>
                </w:tcPr>
                <w:p w14:paraId="2E4BB3C0" w14:textId="77777777" w:rsidR="00D654E2" w:rsidRPr="00DC7536" w:rsidRDefault="00D654E2" w:rsidP="007834EE">
                  <w:pPr>
                    <w:jc w:val="both"/>
                    <w:rPr>
                      <w:lang w:val="en-US"/>
                    </w:rPr>
                  </w:pPr>
                  <w:r w:rsidRPr="00DC7536">
                    <w:rPr>
                      <w:lang w:val="en-US"/>
                    </w:rPr>
                    <w:t>____________________________</w:t>
                  </w:r>
                </w:p>
              </w:tc>
            </w:tr>
            <w:tr w:rsidR="00D654E2" w:rsidRPr="00DC7536" w14:paraId="4F7548CA" w14:textId="77777777" w:rsidTr="002949A7">
              <w:trPr>
                <w:trHeight w:val="408"/>
              </w:trPr>
              <w:tc>
                <w:tcPr>
                  <w:tcW w:w="2140" w:type="pct"/>
                </w:tcPr>
                <w:p w14:paraId="6C3FB0E5" w14:textId="77777777" w:rsidR="00D654E2" w:rsidRPr="00DC7536" w:rsidRDefault="00D654E2" w:rsidP="007834EE">
                  <w:pPr>
                    <w:jc w:val="both"/>
                    <w:rPr>
                      <w:lang w:val="en-US"/>
                    </w:rPr>
                  </w:pPr>
                  <w:r w:rsidRPr="00DC7536">
                    <w:rPr>
                      <w:lang w:val="en-US"/>
                    </w:rPr>
                    <w:t>Email:</w:t>
                  </w:r>
                </w:p>
              </w:tc>
              <w:tc>
                <w:tcPr>
                  <w:tcW w:w="2860" w:type="pct"/>
                </w:tcPr>
                <w:p w14:paraId="62722153" w14:textId="77777777" w:rsidR="00D654E2" w:rsidRPr="00DC7536" w:rsidRDefault="00D654E2" w:rsidP="007834EE">
                  <w:pPr>
                    <w:jc w:val="both"/>
                    <w:rPr>
                      <w:lang w:val="en-US"/>
                    </w:rPr>
                  </w:pPr>
                  <w:r w:rsidRPr="00DC7536">
                    <w:rPr>
                      <w:lang w:val="en-US"/>
                    </w:rPr>
                    <w:t>____________________________</w:t>
                  </w:r>
                </w:p>
              </w:tc>
            </w:tr>
            <w:tr w:rsidR="00D654E2" w:rsidRPr="00DC7536" w14:paraId="3D6F936E" w14:textId="77777777" w:rsidTr="002949A7">
              <w:trPr>
                <w:trHeight w:val="408"/>
              </w:trPr>
              <w:tc>
                <w:tcPr>
                  <w:tcW w:w="2140" w:type="pct"/>
                </w:tcPr>
                <w:p w14:paraId="61764CD7" w14:textId="77777777" w:rsidR="00D654E2" w:rsidRPr="00DC7536" w:rsidRDefault="00D654E2" w:rsidP="007834EE">
                  <w:pPr>
                    <w:jc w:val="both"/>
                    <w:rPr>
                      <w:lang w:val="en-US"/>
                    </w:rPr>
                  </w:pPr>
                  <w:r w:rsidRPr="00DC7536">
                    <w:rPr>
                      <w:lang w:val="en-US"/>
                    </w:rPr>
                    <w:t>Corresponding Address:</w:t>
                  </w:r>
                </w:p>
              </w:tc>
              <w:tc>
                <w:tcPr>
                  <w:tcW w:w="2860" w:type="pct"/>
                </w:tcPr>
                <w:p w14:paraId="126EBDAF" w14:textId="77777777" w:rsidR="00D654E2" w:rsidRPr="00DC7536" w:rsidRDefault="00D654E2" w:rsidP="007834EE">
                  <w:pPr>
                    <w:jc w:val="both"/>
                    <w:rPr>
                      <w:lang w:val="en-US"/>
                    </w:rPr>
                  </w:pPr>
                  <w:r w:rsidRPr="00DC7536">
                    <w:rPr>
                      <w:lang w:val="en-US"/>
                    </w:rPr>
                    <w:t>____________________________</w:t>
                  </w:r>
                </w:p>
              </w:tc>
            </w:tr>
            <w:tr w:rsidR="00D654E2" w:rsidRPr="00DC7536" w14:paraId="0BDD5AE9" w14:textId="77777777" w:rsidTr="002949A7">
              <w:trPr>
                <w:trHeight w:val="408"/>
              </w:trPr>
              <w:tc>
                <w:tcPr>
                  <w:tcW w:w="2140" w:type="pct"/>
                </w:tcPr>
                <w:p w14:paraId="7C77A6EB" w14:textId="77777777" w:rsidR="00D654E2" w:rsidRPr="00DC7536" w:rsidRDefault="00D654E2" w:rsidP="007834EE">
                  <w:pPr>
                    <w:jc w:val="both"/>
                    <w:rPr>
                      <w:lang w:val="en-US"/>
                    </w:rPr>
                  </w:pPr>
                  <w:r w:rsidRPr="00DC7536">
                    <w:rPr>
                      <w:lang w:val="en-US"/>
                    </w:rPr>
                    <w:t>Date:</w:t>
                  </w:r>
                </w:p>
              </w:tc>
              <w:tc>
                <w:tcPr>
                  <w:tcW w:w="2860" w:type="pct"/>
                </w:tcPr>
                <w:p w14:paraId="154B7BE9" w14:textId="77777777" w:rsidR="00D654E2" w:rsidRPr="00DC7536" w:rsidRDefault="00D654E2" w:rsidP="007834EE">
                  <w:pPr>
                    <w:jc w:val="both"/>
                    <w:rPr>
                      <w:lang w:val="en-US"/>
                    </w:rPr>
                  </w:pPr>
                  <w:r w:rsidRPr="00DC7536">
                    <w:rPr>
                      <w:lang w:val="en-US"/>
                    </w:rPr>
                    <w:t>____________________________</w:t>
                  </w:r>
                </w:p>
              </w:tc>
            </w:tr>
          </w:tbl>
          <w:p w14:paraId="45F55823" w14:textId="77777777" w:rsidR="00D654E2" w:rsidRPr="00DC7536" w:rsidRDefault="00D654E2" w:rsidP="007834EE"/>
        </w:tc>
        <w:tc>
          <w:tcPr>
            <w:tcW w:w="2541" w:type="dxa"/>
          </w:tcPr>
          <w:p w14:paraId="70431918" w14:textId="77777777" w:rsidR="00D654E2" w:rsidRPr="00DC7536" w:rsidRDefault="00D654E2" w:rsidP="007834EE"/>
        </w:tc>
      </w:tr>
      <w:tr w:rsidR="00D654E2" w:rsidRPr="00DC7536" w14:paraId="17A85BCD" w14:textId="77777777" w:rsidTr="007834EE">
        <w:trPr>
          <w:trHeight w:val="197"/>
        </w:trPr>
        <w:tc>
          <w:tcPr>
            <w:tcW w:w="625" w:type="dxa"/>
            <w:vMerge/>
          </w:tcPr>
          <w:p w14:paraId="390289E7" w14:textId="77777777" w:rsidR="00D654E2" w:rsidRPr="00DC7536" w:rsidRDefault="00D654E2" w:rsidP="007834EE"/>
        </w:tc>
        <w:tc>
          <w:tcPr>
            <w:tcW w:w="5850" w:type="dxa"/>
            <w:vMerge/>
          </w:tcPr>
          <w:p w14:paraId="3171357D" w14:textId="77777777" w:rsidR="00D654E2" w:rsidRPr="00DC7536" w:rsidRDefault="00D654E2" w:rsidP="007834EE"/>
        </w:tc>
        <w:tc>
          <w:tcPr>
            <w:tcW w:w="2541" w:type="dxa"/>
          </w:tcPr>
          <w:p w14:paraId="5F1DDCB1" w14:textId="77777777" w:rsidR="00D654E2" w:rsidRPr="00DC7536" w:rsidRDefault="00D654E2" w:rsidP="007834EE">
            <w:r w:rsidRPr="00DC7536">
              <w:t>Company Chop</w:t>
            </w:r>
          </w:p>
        </w:tc>
      </w:tr>
      <w:tr w:rsidR="00D654E2" w:rsidRPr="00DC7536" w14:paraId="072CC836" w14:textId="77777777" w:rsidTr="007834EE">
        <w:trPr>
          <w:trHeight w:val="1942"/>
        </w:trPr>
        <w:tc>
          <w:tcPr>
            <w:tcW w:w="625" w:type="dxa"/>
            <w:vMerge/>
          </w:tcPr>
          <w:p w14:paraId="30D697B9" w14:textId="77777777" w:rsidR="00D654E2" w:rsidRPr="00DC7536" w:rsidRDefault="00D654E2" w:rsidP="007834EE"/>
        </w:tc>
        <w:tc>
          <w:tcPr>
            <w:tcW w:w="5850" w:type="dxa"/>
            <w:vMerge/>
          </w:tcPr>
          <w:p w14:paraId="33875C4A" w14:textId="77777777" w:rsidR="00D654E2" w:rsidRPr="00DC7536" w:rsidRDefault="00D654E2" w:rsidP="007834EE"/>
        </w:tc>
        <w:tc>
          <w:tcPr>
            <w:tcW w:w="2541" w:type="dxa"/>
          </w:tcPr>
          <w:p w14:paraId="6AEC52AE" w14:textId="77777777" w:rsidR="00D654E2" w:rsidRPr="00DC7536" w:rsidRDefault="00D654E2" w:rsidP="007834EE"/>
        </w:tc>
      </w:tr>
    </w:tbl>
    <w:p w14:paraId="18C40821" w14:textId="77777777" w:rsidR="005729D9" w:rsidRPr="00DC7536" w:rsidRDefault="005729D9" w:rsidP="00BA1A9C">
      <w:pPr>
        <w:rPr>
          <w:lang w:val="en-US"/>
        </w:rPr>
      </w:pPr>
    </w:p>
    <w:p w14:paraId="5F169CF7" w14:textId="77777777" w:rsidR="005F0A1C" w:rsidRPr="00DC7536" w:rsidRDefault="005F0A1C">
      <w:pPr>
        <w:spacing w:after="0"/>
        <w:rPr>
          <w:lang w:val="en-US"/>
        </w:rPr>
      </w:pPr>
      <w:r w:rsidRPr="00DC7536">
        <w:rPr>
          <w:lang w:val="en-US"/>
        </w:rPr>
        <w:br w:type="page"/>
      </w:r>
    </w:p>
    <w:p w14:paraId="21E2A65B" w14:textId="3D7EAC14" w:rsidR="00D654E2" w:rsidRPr="00DC7536" w:rsidRDefault="00D654E2" w:rsidP="00BA1A9C">
      <w:pPr>
        <w:rPr>
          <w:b/>
          <w:bCs/>
          <w:lang w:val="en-US"/>
        </w:rPr>
      </w:pPr>
      <w:r w:rsidRPr="00DC7536">
        <w:rPr>
          <w:b/>
          <w:bCs/>
          <w:lang w:val="en-US"/>
        </w:rPr>
        <w:t xml:space="preserve">Part </w:t>
      </w:r>
      <w:r w:rsidR="003F3487" w:rsidRPr="00DC7536">
        <w:rPr>
          <w:b/>
          <w:bCs/>
          <w:lang w:val="en-US"/>
        </w:rPr>
        <w:t>E</w:t>
      </w:r>
      <w:r w:rsidRPr="00DC7536">
        <w:rPr>
          <w:b/>
          <w:bCs/>
          <w:lang w:val="en-US"/>
        </w:rPr>
        <w:t>: (to be completed by EMSD)</w:t>
      </w:r>
    </w:p>
    <w:p w14:paraId="04A4CE4B" w14:textId="5BCD7152" w:rsidR="005F0A1C" w:rsidRPr="00DC7536" w:rsidRDefault="005F0A1C" w:rsidP="005F0A1C">
      <w:pPr>
        <w:jc w:val="right"/>
        <w:rPr>
          <w:lang w:val="en-US"/>
        </w:rPr>
      </w:pPr>
      <w:r w:rsidRPr="00DC7536">
        <w:rPr>
          <w:lang w:val="en-US"/>
        </w:rPr>
        <w:t xml:space="preserve">File Ref </w:t>
      </w:r>
      <w:proofErr w:type="gramStart"/>
      <w:r w:rsidRPr="00DC7536">
        <w:rPr>
          <w:lang w:val="en-US"/>
        </w:rPr>
        <w:t>No:_</w:t>
      </w:r>
      <w:proofErr w:type="gramEnd"/>
      <w:r w:rsidRPr="00DC7536">
        <w:rPr>
          <w:lang w:val="en-US"/>
        </w:rPr>
        <w:t>________________________</w:t>
      </w:r>
    </w:p>
    <w:p w14:paraId="37F6C1B5" w14:textId="3E8C437A" w:rsidR="00860698" w:rsidRPr="00DC7536" w:rsidRDefault="00860698" w:rsidP="005F0A1C">
      <w:pPr>
        <w:jc w:val="right"/>
        <w:rPr>
          <w:lang w:val="en-US"/>
        </w:rPr>
      </w:pPr>
      <w:r w:rsidRPr="00DC7536">
        <w:rPr>
          <w:lang w:val="en-US"/>
        </w:rPr>
        <w:t xml:space="preserve">Application Ref </w:t>
      </w:r>
      <w:proofErr w:type="gramStart"/>
      <w:r w:rsidRPr="00DC7536">
        <w:rPr>
          <w:lang w:val="en-US"/>
        </w:rPr>
        <w:t>No.:_</w:t>
      </w:r>
      <w:proofErr w:type="gramEnd"/>
      <w:r w:rsidRPr="00DC7536">
        <w:rPr>
          <w:lang w:val="en-US"/>
        </w:rPr>
        <w:t>_______________________</w:t>
      </w:r>
    </w:p>
    <w:p w14:paraId="59E21CCC" w14:textId="77777777" w:rsidR="00860698" w:rsidRPr="00DC7536" w:rsidRDefault="00860698" w:rsidP="00860698">
      <w:pPr>
        <w:ind w:right="240"/>
        <w:rPr>
          <w:lang w:val="en-US"/>
        </w:rPr>
      </w:pPr>
    </w:p>
    <w:p w14:paraId="52B3A3F0" w14:textId="0AE28BF9" w:rsidR="00860698" w:rsidRPr="00DC7536" w:rsidRDefault="00860698" w:rsidP="00F504DE">
      <w:pPr>
        <w:ind w:right="240"/>
        <w:jc w:val="both"/>
        <w:rPr>
          <w:lang w:val="en-US"/>
        </w:rPr>
      </w:pPr>
      <w:r w:rsidRPr="00DC7536">
        <w:rPr>
          <w:lang w:val="en-US"/>
        </w:rPr>
        <w:t xml:space="preserve">Have checked </w:t>
      </w:r>
      <w:r w:rsidR="003766BB" w:rsidRPr="00DC7536">
        <w:rPr>
          <w:lang w:val="en-US"/>
        </w:rPr>
        <w:t>form</w:t>
      </w:r>
      <w:r w:rsidR="00F504DE" w:rsidRPr="00DC7536">
        <w:rPr>
          <w:lang w:val="en-US"/>
        </w:rPr>
        <w:t xml:space="preserve"> DCS-</w:t>
      </w:r>
      <w:r w:rsidR="001F668C" w:rsidRPr="00DC7536">
        <w:rPr>
          <w:lang w:val="en-US"/>
        </w:rPr>
        <w:t>2</w:t>
      </w:r>
      <w:r w:rsidR="00F504DE" w:rsidRPr="00DC7536">
        <w:rPr>
          <w:lang w:val="en-US"/>
        </w:rPr>
        <w:t xml:space="preserve"> and associated plans/ drawings, the application submitted by </w:t>
      </w:r>
    </w:p>
    <w:p w14:paraId="2109F475" w14:textId="58F0779F" w:rsidR="00F504DE" w:rsidRPr="00DC7536" w:rsidRDefault="00F504DE" w:rsidP="00F504DE">
      <w:pPr>
        <w:ind w:right="240"/>
        <w:jc w:val="both"/>
        <w:rPr>
          <w:lang w:val="en-US"/>
        </w:rPr>
      </w:pPr>
      <w:r w:rsidRPr="00DC7536">
        <w:rPr>
          <w:lang w:val="en-US"/>
        </w:rPr>
        <w:t>_________________________________________________________ to use DCS</w:t>
      </w:r>
      <w:r w:rsidR="00E936AB" w:rsidRPr="00DC7536">
        <w:rPr>
          <w:lang w:val="en-US"/>
        </w:rPr>
        <w:t xml:space="preserve"> at (building name and address of </w:t>
      </w:r>
      <w:proofErr w:type="gramStart"/>
      <w:r w:rsidR="00E936AB" w:rsidRPr="00DC7536">
        <w:rPr>
          <w:lang w:val="en-US"/>
        </w:rPr>
        <w:t>premises)_</w:t>
      </w:r>
      <w:proofErr w:type="gramEnd"/>
      <w:r w:rsidR="00E936AB" w:rsidRPr="00DC7536">
        <w:rPr>
          <w:lang w:val="en-US"/>
        </w:rPr>
        <w:t>________________________________________</w:t>
      </w:r>
    </w:p>
    <w:p w14:paraId="0F6B4682" w14:textId="0ABB27D3" w:rsidR="00E936AB" w:rsidRPr="00DC7536" w:rsidRDefault="00E936AB" w:rsidP="00F504DE">
      <w:pPr>
        <w:ind w:right="240"/>
        <w:jc w:val="both"/>
        <w:rPr>
          <w:lang w:val="en-US"/>
        </w:rPr>
      </w:pPr>
      <w:r w:rsidRPr="00DC7536">
        <w:rPr>
          <w:lang w:val="en-US"/>
        </w:rPr>
        <w:t>_________________________________________________________________________</w:t>
      </w:r>
    </w:p>
    <w:p w14:paraId="3F42561A" w14:textId="70C6F82F" w:rsidR="00E936AB" w:rsidRPr="00DC7536" w:rsidRDefault="00E936AB" w:rsidP="00F504DE">
      <w:pPr>
        <w:ind w:right="240"/>
        <w:jc w:val="both"/>
        <w:rPr>
          <w:lang w:val="en-US"/>
        </w:rPr>
      </w:pPr>
      <w:r w:rsidRPr="00DC7536">
        <w:rPr>
          <w:lang w:val="en-US"/>
        </w:rPr>
        <w:t xml:space="preserve">_______________________________________________________________________ is </w:t>
      </w:r>
    </w:p>
    <w:p w14:paraId="6121D144" w14:textId="77777777" w:rsidR="00E936AB" w:rsidRPr="00DC7536" w:rsidRDefault="00E936AB" w:rsidP="00F504DE">
      <w:pPr>
        <w:ind w:right="240"/>
        <w:jc w:val="both"/>
        <w:rPr>
          <w:lang w:val="en-US"/>
        </w:rPr>
      </w:pPr>
    </w:p>
    <w:p w14:paraId="3943C012" w14:textId="77777777" w:rsidR="004B3F3D" w:rsidRPr="00DC7536" w:rsidRDefault="00567EAE" w:rsidP="004B3F3D">
      <w:pPr>
        <w:ind w:right="240"/>
        <w:jc w:val="both"/>
        <w:rPr>
          <w:lang w:val="en-US"/>
        </w:rPr>
      </w:pPr>
      <w:sdt>
        <w:sdtPr>
          <w:rPr>
            <w:lang w:val="en-US"/>
          </w:rPr>
          <w:id w:val="228275727"/>
          <w14:checkbox>
            <w14:checked w14:val="0"/>
            <w14:checkedState w14:val="2612" w14:font="MS Gothic"/>
            <w14:uncheckedState w14:val="2610" w14:font="MS Gothic"/>
          </w14:checkbox>
        </w:sdtPr>
        <w:sdtEndPr/>
        <w:sdtContent>
          <w:r w:rsidR="004B3F3D" w:rsidRPr="00DC7536">
            <w:rPr>
              <w:rFonts w:ascii="MS Gothic" w:eastAsia="MS Gothic" w:hAnsi="MS Gothic" w:hint="eastAsia"/>
              <w:lang w:val="en-US"/>
            </w:rPr>
            <w:t>☐</w:t>
          </w:r>
        </w:sdtContent>
      </w:sdt>
      <w:r w:rsidR="004B3F3D" w:rsidRPr="00DC7536">
        <w:rPr>
          <w:lang w:val="en-US"/>
        </w:rPr>
        <w:tab/>
        <w:t>Approved.</w:t>
      </w:r>
    </w:p>
    <w:p w14:paraId="772C501F" w14:textId="77777777" w:rsidR="004B3F3D" w:rsidRPr="00DC7536" w:rsidRDefault="00567EAE" w:rsidP="004B3F3D">
      <w:pPr>
        <w:ind w:right="240"/>
        <w:jc w:val="both"/>
        <w:rPr>
          <w:lang w:val="en-US"/>
        </w:rPr>
      </w:pPr>
      <w:sdt>
        <w:sdtPr>
          <w:rPr>
            <w:lang w:val="en-US"/>
          </w:rPr>
          <w:id w:val="988828563"/>
          <w14:checkbox>
            <w14:checked w14:val="0"/>
            <w14:checkedState w14:val="2612" w14:font="MS Gothic"/>
            <w14:uncheckedState w14:val="2610" w14:font="MS Gothic"/>
          </w14:checkbox>
        </w:sdtPr>
        <w:sdtEndPr/>
        <w:sdtContent>
          <w:r w:rsidR="004B3F3D" w:rsidRPr="00DC7536">
            <w:rPr>
              <w:rFonts w:ascii="MS Gothic" w:eastAsia="MS Gothic" w:hAnsi="MS Gothic" w:hint="eastAsia"/>
              <w:lang w:val="en-US"/>
            </w:rPr>
            <w:t>☐</w:t>
          </w:r>
        </w:sdtContent>
      </w:sdt>
      <w:r w:rsidR="004B3F3D" w:rsidRPr="00DC7536">
        <w:rPr>
          <w:lang w:val="en-US"/>
        </w:rPr>
        <w:tab/>
        <w:t>Approved with conditions: ___________________________________________.</w:t>
      </w:r>
    </w:p>
    <w:p w14:paraId="7A0AB071" w14:textId="77777777" w:rsidR="004B3F3D" w:rsidRPr="00DC7536" w:rsidRDefault="00567EAE" w:rsidP="004B3F3D">
      <w:pPr>
        <w:ind w:right="240"/>
        <w:jc w:val="both"/>
        <w:rPr>
          <w:lang w:val="en-US"/>
        </w:rPr>
      </w:pPr>
      <w:sdt>
        <w:sdtPr>
          <w:rPr>
            <w:lang w:val="en-US"/>
          </w:rPr>
          <w:id w:val="1996451035"/>
          <w14:checkbox>
            <w14:checked w14:val="0"/>
            <w14:checkedState w14:val="2612" w14:font="MS Gothic"/>
            <w14:uncheckedState w14:val="2610" w14:font="MS Gothic"/>
          </w14:checkbox>
        </w:sdtPr>
        <w:sdtEndPr/>
        <w:sdtContent>
          <w:r w:rsidR="004B3F3D" w:rsidRPr="00DC7536">
            <w:rPr>
              <w:rFonts w:ascii="MS Gothic" w:eastAsia="MS Gothic" w:hAnsi="MS Gothic" w:hint="eastAsia"/>
              <w:lang w:val="en-US"/>
            </w:rPr>
            <w:t>☐</w:t>
          </w:r>
        </w:sdtContent>
      </w:sdt>
      <w:r w:rsidR="004B3F3D" w:rsidRPr="00DC7536">
        <w:rPr>
          <w:lang w:val="en-US"/>
        </w:rPr>
        <w:tab/>
        <w:t>Rejected: _________________________________________________________.</w:t>
      </w:r>
    </w:p>
    <w:p w14:paraId="7582F42A" w14:textId="77777777" w:rsidR="00E936AB" w:rsidRPr="00DC7536" w:rsidRDefault="00E936AB" w:rsidP="00F504DE">
      <w:pPr>
        <w:ind w:right="240"/>
        <w:jc w:val="both"/>
        <w:rPr>
          <w:lang w:val="en-US"/>
        </w:rPr>
      </w:pPr>
    </w:p>
    <w:p w14:paraId="42D66798" w14:textId="77777777" w:rsidR="001703E5" w:rsidRPr="00DC7536" w:rsidRDefault="001703E5" w:rsidP="001703E5">
      <w:pPr>
        <w:ind w:right="240"/>
        <w:jc w:val="both"/>
      </w:pPr>
      <w:r w:rsidRPr="00DC7536">
        <w:rPr>
          <w:lang w:val="en-US"/>
        </w:rPr>
        <w:t xml:space="preserve">Please note that the approval granted for this application is valid for two years and will be lapsed on ____________(DD/MM/YYYY), counting from the approval date. If the applicant cannot proceed to the next stage of the application within the validity period and fails to provide a valid justification, this approval will be considered invalid and a </w:t>
      </w:r>
      <w:r w:rsidRPr="00DC7536">
        <w:t xml:space="preserve">fresh application shall be provided. </w:t>
      </w:r>
    </w:p>
    <w:p w14:paraId="36511919" w14:textId="77777777" w:rsidR="001703E5" w:rsidRPr="00DC7536" w:rsidRDefault="001703E5" w:rsidP="001703E5">
      <w:pPr>
        <w:ind w:right="240"/>
        <w:jc w:val="both"/>
        <w:rPr>
          <w:lang w:val="en-US"/>
        </w:rPr>
      </w:pPr>
      <w:r w:rsidRPr="00DC7536">
        <w:t xml:space="preserve">Please note that </w:t>
      </w:r>
      <w:r w:rsidRPr="00DC7536">
        <w:rPr>
          <w:lang w:val="en-US"/>
        </w:rPr>
        <w:t>approval at this stage is granted in principle and for assessment purposes only. Reservation of cooling capacity will be subject to a successful Stage 3 application.</w:t>
      </w:r>
    </w:p>
    <w:p w14:paraId="090F8B26" w14:textId="77777777" w:rsidR="00B32637" w:rsidRPr="00DC7536" w:rsidRDefault="00B32637" w:rsidP="00F504DE">
      <w:pPr>
        <w:ind w:right="240"/>
        <w:jc w:val="both"/>
        <w:rPr>
          <w:lang w:val="en-US"/>
        </w:rPr>
      </w:pPr>
    </w:p>
    <w:p w14:paraId="540B027D" w14:textId="77777777" w:rsidR="009D2E38" w:rsidRPr="00DC7536" w:rsidRDefault="009D2E38" w:rsidP="00F504DE">
      <w:pPr>
        <w:ind w:right="240"/>
        <w:jc w:val="both"/>
        <w:rPr>
          <w:lang w:val="en-US"/>
        </w:rPr>
      </w:pPr>
    </w:p>
    <w:p w14:paraId="3F846AAA" w14:textId="77777777" w:rsidR="009D2E38" w:rsidRPr="00DC7536" w:rsidRDefault="009D2E38" w:rsidP="00F504DE">
      <w:pPr>
        <w:ind w:right="240"/>
        <w:jc w:val="both"/>
        <w:rPr>
          <w:lang w:val="en-US"/>
        </w:rPr>
      </w:pPr>
    </w:p>
    <w:p w14:paraId="0E32D9E3" w14:textId="77777777" w:rsidR="009D2E38" w:rsidRPr="00DC7536" w:rsidRDefault="009D2E38" w:rsidP="00F504DE">
      <w:pPr>
        <w:ind w:right="240"/>
        <w:jc w:val="both"/>
        <w:rPr>
          <w:lang w:val="en-US"/>
        </w:rPr>
      </w:pPr>
    </w:p>
    <w:p w14:paraId="00B433E4" w14:textId="77777777" w:rsidR="009D2E38" w:rsidRPr="00DC7536" w:rsidRDefault="009D2E38" w:rsidP="00F504DE">
      <w:pPr>
        <w:ind w:right="240"/>
        <w:jc w:val="both"/>
        <w:rPr>
          <w:lang w:val="en-US"/>
        </w:rPr>
      </w:pPr>
    </w:p>
    <w:p w14:paraId="154746BA" w14:textId="60DEA898" w:rsidR="009D2E38" w:rsidRPr="00DC7536" w:rsidRDefault="009D2E38" w:rsidP="009D2E38">
      <w:pPr>
        <w:ind w:right="240"/>
        <w:jc w:val="right"/>
        <w:rPr>
          <w:lang w:val="en-US"/>
        </w:rPr>
      </w:pPr>
      <w:r w:rsidRPr="00DC7536">
        <w:rPr>
          <w:lang w:val="en-US"/>
        </w:rPr>
        <w:t>____________________________________</w:t>
      </w:r>
    </w:p>
    <w:p w14:paraId="0DA69D4C" w14:textId="239A744C" w:rsidR="009D2E38" w:rsidRPr="00DC7536" w:rsidRDefault="009D2E38" w:rsidP="005874AC">
      <w:pPr>
        <w:ind w:right="720"/>
        <w:jc w:val="center"/>
        <w:rPr>
          <w:lang w:val="en-US"/>
        </w:rPr>
      </w:pPr>
      <w:r w:rsidRPr="00DC7536">
        <w:rPr>
          <w:lang w:val="en-US"/>
        </w:rPr>
        <w:t xml:space="preserve">       </w:t>
      </w:r>
      <w:r w:rsidRPr="00DC7536">
        <w:rPr>
          <w:lang w:val="en-US"/>
        </w:rPr>
        <w:tab/>
      </w:r>
      <w:r w:rsidRPr="00DC7536">
        <w:rPr>
          <w:lang w:val="en-US"/>
        </w:rPr>
        <w:tab/>
      </w:r>
      <w:r w:rsidR="000F7D94" w:rsidRPr="00DC7536">
        <w:rPr>
          <w:lang w:val="en-US"/>
        </w:rPr>
        <w:t xml:space="preserve">        Officer Name: </w:t>
      </w:r>
    </w:p>
    <w:p w14:paraId="5191EB57" w14:textId="3FF8084D" w:rsidR="005874AC" w:rsidRPr="00DC7536" w:rsidRDefault="000F7D94" w:rsidP="005874AC">
      <w:pPr>
        <w:ind w:right="206"/>
        <w:jc w:val="right"/>
        <w:rPr>
          <w:lang w:val="en-US"/>
        </w:rPr>
      </w:pPr>
      <w:proofErr w:type="gramStart"/>
      <w:r w:rsidRPr="00DC7536">
        <w:rPr>
          <w:lang w:val="en-US"/>
        </w:rPr>
        <w:t>Email</w:t>
      </w:r>
      <w:r w:rsidR="005874AC" w:rsidRPr="00DC7536">
        <w:rPr>
          <w:lang w:val="en-US"/>
        </w:rPr>
        <w:t>:_</w:t>
      </w:r>
      <w:proofErr w:type="gramEnd"/>
      <w:r w:rsidR="005874AC" w:rsidRPr="00DC7536">
        <w:rPr>
          <w:lang w:val="en-US"/>
        </w:rPr>
        <w:t>_____________________________________</w:t>
      </w:r>
    </w:p>
    <w:p w14:paraId="3C65D064" w14:textId="09329452" w:rsidR="005874AC" w:rsidRPr="00DC7536" w:rsidRDefault="005874AC" w:rsidP="005874AC">
      <w:pPr>
        <w:ind w:right="206"/>
        <w:jc w:val="right"/>
        <w:rPr>
          <w:lang w:val="en-US"/>
        </w:rPr>
      </w:pPr>
      <w:r w:rsidRPr="00DC7536">
        <w:rPr>
          <w:lang w:val="en-US"/>
        </w:rPr>
        <w:t xml:space="preserve">Telephone </w:t>
      </w:r>
      <w:proofErr w:type="gramStart"/>
      <w:r w:rsidRPr="00DC7536">
        <w:rPr>
          <w:lang w:val="en-US"/>
        </w:rPr>
        <w:t>Number:_</w:t>
      </w:r>
      <w:proofErr w:type="gramEnd"/>
      <w:r w:rsidRPr="00DC7536">
        <w:rPr>
          <w:lang w:val="en-US"/>
        </w:rPr>
        <w:t>____________________________________</w:t>
      </w:r>
    </w:p>
    <w:p w14:paraId="25FAD0A2" w14:textId="34AC13AD" w:rsidR="005874AC" w:rsidRPr="00DC7536" w:rsidRDefault="005874AC" w:rsidP="005874AC">
      <w:pPr>
        <w:ind w:right="206"/>
        <w:jc w:val="right"/>
        <w:rPr>
          <w:lang w:val="en-US" w:eastAsia="zh-TW"/>
        </w:rPr>
      </w:pPr>
      <w:proofErr w:type="gramStart"/>
      <w:r w:rsidRPr="00DC7536">
        <w:rPr>
          <w:lang w:val="en-US" w:eastAsia="zh-TW"/>
        </w:rPr>
        <w:t>Date:_</w:t>
      </w:r>
      <w:proofErr w:type="gramEnd"/>
      <w:r w:rsidRPr="00DC7536">
        <w:rPr>
          <w:lang w:val="en-US" w:eastAsia="zh-TW"/>
        </w:rPr>
        <w:t>____________________________________</w:t>
      </w:r>
    </w:p>
    <w:p w14:paraId="44BF5431" w14:textId="77777777" w:rsidR="00B16BC9" w:rsidRPr="00DC7536" w:rsidRDefault="00B16BC9">
      <w:pPr>
        <w:spacing w:after="0"/>
        <w:rPr>
          <w:rFonts w:ascii="新細明體" w:eastAsia="新細明體" w:hAnsi="新細明體" w:cs="新細明體"/>
          <w:b/>
          <w:bCs/>
          <w:lang w:val="en-US" w:eastAsia="zh-TW"/>
        </w:rPr>
      </w:pPr>
      <w:r w:rsidRPr="00DC7536">
        <w:rPr>
          <w:rFonts w:ascii="新細明體" w:eastAsia="新細明體" w:hAnsi="新細明體" w:cs="新細明體"/>
          <w:b/>
          <w:bCs/>
          <w:lang w:val="en-US" w:eastAsia="zh-TW"/>
        </w:rPr>
        <w:br w:type="page"/>
      </w:r>
    </w:p>
    <w:p w14:paraId="60BD99A5" w14:textId="6D49D6B8" w:rsidR="00402720" w:rsidRPr="00DC7536" w:rsidRDefault="00402720" w:rsidP="00402720">
      <w:pPr>
        <w:jc w:val="both"/>
        <w:rPr>
          <w:rFonts w:ascii="新細明體" w:eastAsia="新細明體" w:hAnsi="新細明體"/>
          <w:b/>
          <w:bCs/>
          <w:sz w:val="22"/>
          <w:lang w:val="en-US" w:eastAsia="zh-TW"/>
        </w:rPr>
      </w:pPr>
      <w:r w:rsidRPr="00DC7536">
        <w:rPr>
          <w:rFonts w:ascii="新細明體" w:eastAsia="新細明體" w:hAnsi="新細明體" w:cs="新細明體" w:hint="eastAsia"/>
          <w:b/>
          <w:bCs/>
          <w:sz w:val="22"/>
          <w:lang w:val="en-US" w:eastAsia="zh-TW"/>
        </w:rPr>
        <w:t>重要聲明</w:t>
      </w:r>
    </w:p>
    <w:p w14:paraId="1A33C26F" w14:textId="48C1F962" w:rsidR="00402720" w:rsidRPr="00DC7536" w:rsidRDefault="00402720" w:rsidP="00402720">
      <w:pPr>
        <w:jc w:val="both"/>
        <w:rPr>
          <w:rFonts w:ascii="新細明體" w:eastAsia="新細明體" w:hAnsi="新細明體" w:cs="新細明體"/>
          <w:sz w:val="22"/>
          <w:lang w:val="en-US" w:eastAsia="zh-TW"/>
        </w:rPr>
      </w:pPr>
      <w:r w:rsidRPr="00DC7536">
        <w:rPr>
          <w:rFonts w:ascii="新細明體" w:eastAsia="新細明體" w:hAnsi="新細明體" w:cs="新細明體" w:hint="eastAsia"/>
          <w:sz w:val="22"/>
          <w:lang w:val="en-US" w:eastAsia="zh-TW"/>
        </w:rPr>
        <w:t>任何人士試圖向任何政府人員提供利益</w:t>
      </w:r>
      <w:r w:rsidRPr="00DC7536">
        <w:rPr>
          <w:rFonts w:ascii="新細明體" w:eastAsia="新細明體" w:hAnsi="新細明體"/>
          <w:sz w:val="22"/>
          <w:lang w:val="en-US" w:eastAsia="zh-TW"/>
        </w:rPr>
        <w:t>(</w:t>
      </w:r>
      <w:r w:rsidRPr="00DC7536">
        <w:rPr>
          <w:rFonts w:ascii="新細明體" w:eastAsia="新細明體" w:hAnsi="新細明體" w:cs="新細明體" w:hint="eastAsia"/>
          <w:sz w:val="22"/>
          <w:lang w:val="en-US" w:eastAsia="zh-TW"/>
        </w:rPr>
        <w:t>按照香港法例第</w:t>
      </w:r>
      <w:r w:rsidRPr="00DC7536">
        <w:rPr>
          <w:rFonts w:ascii="新細明體" w:eastAsia="新細明體" w:hAnsi="新細明體"/>
          <w:sz w:val="22"/>
          <w:lang w:val="en-US" w:eastAsia="zh-TW"/>
        </w:rPr>
        <w:t>201</w:t>
      </w:r>
      <w:r w:rsidRPr="00DC7536">
        <w:rPr>
          <w:rFonts w:ascii="新細明體" w:eastAsia="新細明體" w:hAnsi="新細明體" w:cs="新細明體" w:hint="eastAsia"/>
          <w:sz w:val="22"/>
          <w:lang w:val="en-US" w:eastAsia="zh-TW"/>
        </w:rPr>
        <w:t>章《防止賄賂條例》中對利益的定義</w:t>
      </w:r>
      <w:r w:rsidRPr="00DC7536">
        <w:rPr>
          <w:rFonts w:ascii="新細明體" w:eastAsia="新細明體" w:hAnsi="新細明體"/>
          <w:sz w:val="22"/>
          <w:lang w:val="en-US" w:eastAsia="zh-TW"/>
        </w:rPr>
        <w:t>)</w:t>
      </w:r>
      <w:r w:rsidRPr="00DC7536">
        <w:rPr>
          <w:rFonts w:ascii="新細明體" w:eastAsia="新細明體" w:hAnsi="新細明體" w:cs="新細明體" w:hint="eastAsia"/>
          <w:sz w:val="22"/>
          <w:lang w:val="en-US" w:eastAsia="zh-TW"/>
        </w:rPr>
        <w:t>，以影響本申請的結果，即構成《防止賄賂條例》下的罪行，並導致有關申請無效，而機電工程署會把</w:t>
      </w:r>
      <w:proofErr w:type="gramStart"/>
      <w:r w:rsidRPr="00DC7536">
        <w:rPr>
          <w:rFonts w:ascii="新細明體" w:eastAsia="新細明體" w:hAnsi="新細明體" w:cs="新細明體" w:hint="eastAsia"/>
          <w:sz w:val="22"/>
          <w:lang w:val="en-US" w:eastAsia="zh-TW"/>
        </w:rPr>
        <w:t>個案向廉政</w:t>
      </w:r>
      <w:proofErr w:type="gramEnd"/>
      <w:r w:rsidRPr="00DC7536">
        <w:rPr>
          <w:rFonts w:ascii="新細明體" w:eastAsia="新細明體" w:hAnsi="新細明體" w:cs="新細明體" w:hint="eastAsia"/>
          <w:sz w:val="22"/>
          <w:lang w:val="en-US" w:eastAsia="zh-TW"/>
        </w:rPr>
        <w:t>公署報告。如任何政府人員或其代理人就本申請向你索取利益，你</w:t>
      </w:r>
      <w:proofErr w:type="gramStart"/>
      <w:r w:rsidRPr="00DC7536">
        <w:rPr>
          <w:rFonts w:ascii="新細明體" w:eastAsia="新細明體" w:hAnsi="新細明體" w:cs="新細明體" w:hint="eastAsia"/>
          <w:sz w:val="22"/>
          <w:lang w:val="en-US" w:eastAsia="zh-TW"/>
        </w:rPr>
        <w:t>應向廉政</w:t>
      </w:r>
      <w:proofErr w:type="gramEnd"/>
      <w:r w:rsidRPr="00DC7536">
        <w:rPr>
          <w:rFonts w:ascii="新細明體" w:eastAsia="新細明體" w:hAnsi="新細明體" w:cs="新細明體" w:hint="eastAsia"/>
          <w:sz w:val="22"/>
          <w:lang w:val="en-US" w:eastAsia="zh-TW"/>
        </w:rPr>
        <w:t>公署舉報</w:t>
      </w:r>
      <w:r w:rsidRPr="00DC7536">
        <w:rPr>
          <w:rFonts w:ascii="新細明體" w:eastAsia="新細明體" w:hAnsi="新細明體"/>
          <w:sz w:val="22"/>
          <w:lang w:val="en-US" w:eastAsia="zh-TW"/>
        </w:rPr>
        <w:t>(</w:t>
      </w:r>
      <w:r w:rsidRPr="00DC7536">
        <w:rPr>
          <w:rFonts w:ascii="新細明體" w:eastAsia="新細明體" w:hAnsi="新細明體" w:cs="新細明體" w:hint="eastAsia"/>
          <w:sz w:val="22"/>
          <w:lang w:val="en-US" w:eastAsia="zh-TW"/>
        </w:rPr>
        <w:t>電話號碼：</w:t>
      </w:r>
      <w:r w:rsidRPr="00DC7536">
        <w:rPr>
          <w:rFonts w:ascii="新細明體" w:eastAsia="新細明體" w:hAnsi="新細明體"/>
          <w:sz w:val="22"/>
          <w:lang w:val="en-US" w:eastAsia="zh-TW"/>
        </w:rPr>
        <w:t>2526 6366)</w:t>
      </w:r>
      <w:r w:rsidRPr="00DC7536">
        <w:rPr>
          <w:rFonts w:ascii="新細明體" w:eastAsia="新細明體" w:hAnsi="新細明體" w:cs="新細明體" w:hint="eastAsia"/>
          <w:sz w:val="22"/>
          <w:lang w:val="en-US" w:eastAsia="zh-TW"/>
        </w:rPr>
        <w:t>。</w:t>
      </w:r>
    </w:p>
    <w:p w14:paraId="0507B31C" w14:textId="77777777" w:rsidR="00762AA1" w:rsidRPr="00DC7536" w:rsidRDefault="00762AA1" w:rsidP="00402720">
      <w:pPr>
        <w:jc w:val="both"/>
        <w:rPr>
          <w:rFonts w:ascii="新細明體" w:eastAsia="新細明體" w:hAnsi="新細明體"/>
          <w:sz w:val="22"/>
          <w:lang w:val="en-US" w:eastAsia="zh-TW"/>
        </w:rPr>
      </w:pPr>
    </w:p>
    <w:p w14:paraId="60BBF1D9" w14:textId="2539F869" w:rsidR="001A3CD0" w:rsidRPr="00DC7536" w:rsidRDefault="001A3CD0" w:rsidP="00402720">
      <w:pPr>
        <w:jc w:val="both"/>
        <w:rPr>
          <w:rFonts w:ascii="新細明體" w:eastAsia="新細明體" w:hAnsi="新細明體"/>
          <w:sz w:val="22"/>
          <w:lang w:val="en-US" w:eastAsia="zh-TW"/>
        </w:rPr>
      </w:pPr>
      <w:r w:rsidRPr="00DC7536">
        <w:rPr>
          <w:rFonts w:ascii="新細明體" w:eastAsia="新細明體" w:hAnsi="新細明體" w:cs="新細明體" w:hint="eastAsia"/>
          <w:b/>
          <w:bCs/>
          <w:sz w:val="22"/>
          <w:lang w:val="en-US"/>
        </w:rPr>
        <w:t>個人資料私隱聲明</w:t>
      </w:r>
    </w:p>
    <w:p w14:paraId="06526A6F" w14:textId="77777777" w:rsidR="001A3CD0" w:rsidRPr="00DC7536" w:rsidRDefault="001A3CD0">
      <w:pPr>
        <w:spacing w:after="0"/>
        <w:rPr>
          <w:rFonts w:ascii="新細明體" w:eastAsia="新細明體" w:hAnsi="新細明體" w:cs="新細明體"/>
          <w:sz w:val="22"/>
          <w:u w:val="single"/>
          <w:lang w:val="en-US"/>
        </w:rPr>
      </w:pPr>
      <w:r w:rsidRPr="00DC7536">
        <w:rPr>
          <w:rFonts w:ascii="新細明體" w:eastAsia="新細明體" w:hAnsi="新細明體" w:cs="新細明體" w:hint="eastAsia"/>
          <w:sz w:val="22"/>
          <w:u w:val="single"/>
          <w:lang w:val="en-US"/>
        </w:rPr>
        <w:t>收集個人資料的目的</w:t>
      </w:r>
    </w:p>
    <w:p w14:paraId="22C9DF72" w14:textId="1766A556" w:rsidR="001A3CD0" w:rsidRPr="00DC7536" w:rsidRDefault="001A3CD0" w:rsidP="001A3CD0">
      <w:pPr>
        <w:jc w:val="both"/>
        <w:rPr>
          <w:rFonts w:ascii="新細明體" w:eastAsia="新細明體" w:hAnsi="新細明體"/>
          <w:sz w:val="22"/>
          <w:lang w:val="en-US" w:eastAsia="zh-TW"/>
        </w:rPr>
      </w:pPr>
      <w:r w:rsidRPr="00DC7536">
        <w:rPr>
          <w:rFonts w:ascii="新細明體" w:eastAsia="新細明體" w:hAnsi="新細明體" w:cs="新細明體"/>
          <w:sz w:val="22"/>
          <w:lang w:val="en-US" w:eastAsia="zh-TW"/>
        </w:rPr>
        <w:t xml:space="preserve">1. </w:t>
      </w:r>
      <w:r w:rsidRPr="00DC7536">
        <w:rPr>
          <w:rFonts w:ascii="新細明體" w:eastAsia="新細明體" w:hAnsi="新細明體" w:cs="新細明體" w:hint="eastAsia"/>
          <w:sz w:val="22"/>
          <w:lang w:val="en-US" w:eastAsia="zh-TW"/>
        </w:rPr>
        <w:t>在本表格所提供的個人資料，政府會用於下列目的：</w:t>
      </w:r>
    </w:p>
    <w:p w14:paraId="358DD7F4" w14:textId="77777777" w:rsidR="001A3CD0" w:rsidRPr="00DC7536" w:rsidRDefault="001A3CD0" w:rsidP="001A3CD0">
      <w:pPr>
        <w:jc w:val="both"/>
        <w:rPr>
          <w:rFonts w:ascii="新細明體" w:eastAsia="新細明體" w:hAnsi="新細明體"/>
          <w:sz w:val="22"/>
          <w:lang w:val="en-US" w:eastAsia="zh-TW"/>
        </w:rPr>
      </w:pPr>
      <w:r w:rsidRPr="00DC7536">
        <w:rPr>
          <w:rFonts w:ascii="新細明體" w:eastAsia="新細明體" w:hAnsi="新細明體"/>
          <w:sz w:val="22"/>
          <w:lang w:val="en-US" w:eastAsia="zh-TW"/>
        </w:rPr>
        <w:t xml:space="preserve">(a) </w:t>
      </w:r>
      <w:r w:rsidRPr="00DC7536">
        <w:rPr>
          <w:rFonts w:ascii="新細明體" w:eastAsia="新細明體" w:hAnsi="新細明體" w:cs="新細明體" w:hint="eastAsia"/>
          <w:sz w:val="22"/>
          <w:lang w:val="en-US" w:eastAsia="zh-TW"/>
        </w:rPr>
        <w:t>進行與處理在本表格所作呈交有關的工作；</w:t>
      </w:r>
    </w:p>
    <w:p w14:paraId="1DA286AE" w14:textId="77777777" w:rsidR="001A3CD0" w:rsidRPr="00DC7536" w:rsidRDefault="001A3CD0" w:rsidP="001A3CD0">
      <w:pPr>
        <w:jc w:val="both"/>
        <w:rPr>
          <w:rFonts w:ascii="新細明體" w:eastAsia="新細明體" w:hAnsi="新細明體"/>
          <w:sz w:val="22"/>
          <w:lang w:val="en-US" w:eastAsia="zh-TW"/>
        </w:rPr>
      </w:pPr>
      <w:r w:rsidRPr="00DC7536">
        <w:rPr>
          <w:rFonts w:ascii="新細明體" w:eastAsia="新細明體" w:hAnsi="新細明體"/>
          <w:sz w:val="22"/>
          <w:lang w:val="en-US" w:eastAsia="zh-TW"/>
        </w:rPr>
        <w:t xml:space="preserve">(b) </w:t>
      </w:r>
      <w:r w:rsidRPr="00DC7536">
        <w:rPr>
          <w:rFonts w:ascii="新細明體" w:eastAsia="新細明體" w:hAnsi="新細明體" w:cs="新細明體" w:hint="eastAsia"/>
          <w:sz w:val="22"/>
          <w:lang w:val="en-US" w:eastAsia="zh-TW"/>
        </w:rPr>
        <w:t>進行與《區域供冷服務條例》所訂規定有關的工作；以及</w:t>
      </w:r>
    </w:p>
    <w:p w14:paraId="7F158F48" w14:textId="77777777" w:rsidR="001A3CD0" w:rsidRPr="00DC7536" w:rsidRDefault="001A3CD0" w:rsidP="001A3CD0">
      <w:pPr>
        <w:jc w:val="both"/>
        <w:rPr>
          <w:rFonts w:ascii="新細明體" w:eastAsia="新細明體" w:hAnsi="新細明體" w:cs="新細明體"/>
          <w:sz w:val="22"/>
          <w:lang w:val="en-US"/>
        </w:rPr>
      </w:pPr>
      <w:r w:rsidRPr="00DC7536">
        <w:rPr>
          <w:rFonts w:ascii="新細明體" w:eastAsia="新細明體" w:hAnsi="新細明體"/>
          <w:sz w:val="22"/>
          <w:lang w:val="en-US"/>
        </w:rPr>
        <w:t xml:space="preserve">(c) </w:t>
      </w:r>
      <w:r w:rsidRPr="00DC7536">
        <w:rPr>
          <w:rFonts w:ascii="新細明體" w:eastAsia="新細明體" w:hAnsi="新細明體" w:cs="新細明體" w:hint="eastAsia"/>
          <w:sz w:val="22"/>
          <w:lang w:val="en-US"/>
        </w:rPr>
        <w:t>方便政府與你通訊。</w:t>
      </w:r>
    </w:p>
    <w:p w14:paraId="63CBF6B1" w14:textId="77777777" w:rsidR="001A3CD0" w:rsidRPr="00DC7536" w:rsidRDefault="001A3CD0" w:rsidP="001A3CD0">
      <w:pPr>
        <w:jc w:val="both"/>
        <w:rPr>
          <w:rFonts w:ascii="新細明體" w:eastAsia="新細明體" w:hAnsi="新細明體"/>
          <w:sz w:val="22"/>
          <w:lang w:val="en-US"/>
        </w:rPr>
      </w:pPr>
    </w:p>
    <w:p w14:paraId="4ACC97F7" w14:textId="5CE37234" w:rsidR="001A3CD0" w:rsidRPr="00DC7536" w:rsidRDefault="001A3CD0">
      <w:pPr>
        <w:spacing w:after="0"/>
        <w:rPr>
          <w:rFonts w:ascii="新細明體" w:eastAsia="新細明體" w:hAnsi="新細明體"/>
          <w:b/>
          <w:bCs/>
          <w:sz w:val="22"/>
          <w:u w:val="single"/>
          <w:lang w:val="en-US"/>
        </w:rPr>
      </w:pPr>
      <w:r w:rsidRPr="00DC7536">
        <w:rPr>
          <w:rFonts w:ascii="新細明體" w:eastAsia="新細明體" w:hAnsi="新細明體" w:cs="新細明體" w:hint="eastAsia"/>
          <w:sz w:val="22"/>
          <w:u w:val="single"/>
          <w:lang w:val="en-US"/>
        </w:rPr>
        <w:t>受讓人的類別</w:t>
      </w:r>
    </w:p>
    <w:p w14:paraId="237517E0" w14:textId="0D543698" w:rsidR="001A3CD0" w:rsidRPr="00DC7536" w:rsidRDefault="001A3CD0" w:rsidP="001A3CD0">
      <w:pPr>
        <w:jc w:val="both"/>
        <w:rPr>
          <w:rFonts w:ascii="新細明體" w:eastAsia="新細明體" w:hAnsi="新細明體"/>
          <w:sz w:val="22"/>
          <w:lang w:val="en-US" w:eastAsia="zh-TW"/>
        </w:rPr>
      </w:pPr>
      <w:r w:rsidRPr="00DC7536">
        <w:rPr>
          <w:rFonts w:ascii="新細明體" w:eastAsia="新細明體" w:hAnsi="新細明體" w:cs="新細明體"/>
          <w:sz w:val="22"/>
          <w:lang w:val="en-US" w:eastAsia="zh-TW"/>
        </w:rPr>
        <w:t xml:space="preserve">2. </w:t>
      </w:r>
      <w:r w:rsidRPr="00DC7536">
        <w:rPr>
          <w:rFonts w:ascii="新細明體" w:eastAsia="新細明體" w:hAnsi="新細明體" w:cs="新細明體" w:hint="eastAsia"/>
          <w:sz w:val="22"/>
          <w:lang w:val="en-US" w:eastAsia="zh-TW"/>
        </w:rPr>
        <w:t>當收到你所呈交的資料後，在本表格</w:t>
      </w:r>
      <w:proofErr w:type="gramStart"/>
      <w:r w:rsidRPr="00DC7536">
        <w:rPr>
          <w:rFonts w:ascii="新細明體" w:eastAsia="新細明體" w:hAnsi="新細明體" w:cs="新細明體" w:hint="eastAsia"/>
          <w:sz w:val="22"/>
          <w:lang w:val="en-US" w:eastAsia="zh-TW"/>
        </w:rPr>
        <w:t>及隨本表格</w:t>
      </w:r>
      <w:proofErr w:type="gramEnd"/>
      <w:r w:rsidRPr="00DC7536">
        <w:rPr>
          <w:rFonts w:ascii="新細明體" w:eastAsia="新細明體" w:hAnsi="新細明體" w:cs="新細明體" w:hint="eastAsia"/>
          <w:sz w:val="22"/>
          <w:lang w:val="en-US" w:eastAsia="zh-TW"/>
        </w:rPr>
        <w:t>呈交的所有文件收集到的所有個人資料會備存於機電工程署，並會向部門的資料使用者披露。</w:t>
      </w:r>
    </w:p>
    <w:p w14:paraId="5E219F8D" w14:textId="4A8130E7" w:rsidR="001A3CD0" w:rsidRPr="00DC7536" w:rsidRDefault="001A3CD0" w:rsidP="001A3CD0">
      <w:pPr>
        <w:jc w:val="both"/>
        <w:rPr>
          <w:rFonts w:ascii="新細明體" w:eastAsia="新細明體" w:hAnsi="新細明體" w:cs="新細明體"/>
          <w:sz w:val="22"/>
          <w:lang w:val="en-US" w:eastAsia="zh-TW"/>
        </w:rPr>
      </w:pPr>
      <w:r w:rsidRPr="00DC7536">
        <w:rPr>
          <w:rFonts w:ascii="新細明體" w:eastAsia="新細明體" w:hAnsi="新細明體" w:cs="新細明體"/>
          <w:sz w:val="22"/>
          <w:lang w:val="en-US" w:eastAsia="zh-TW"/>
        </w:rPr>
        <w:t xml:space="preserve">3. </w:t>
      </w:r>
      <w:proofErr w:type="gramStart"/>
      <w:r w:rsidRPr="00DC7536">
        <w:rPr>
          <w:rFonts w:ascii="新細明體" w:eastAsia="新細明體" w:hAnsi="新細明體" w:cs="新細明體" w:hint="eastAsia"/>
          <w:sz w:val="22"/>
          <w:lang w:val="en-US" w:eastAsia="zh-TW"/>
        </w:rPr>
        <w:t>本署收集</w:t>
      </w:r>
      <w:proofErr w:type="gramEnd"/>
      <w:r w:rsidRPr="00DC7536">
        <w:rPr>
          <w:rFonts w:ascii="新細明體" w:eastAsia="新細明體" w:hAnsi="新細明體" w:cs="新細明體" w:hint="eastAsia"/>
          <w:sz w:val="22"/>
          <w:lang w:val="en-US" w:eastAsia="zh-TW"/>
        </w:rPr>
        <w:t>及使用的資料，可能會轉交代理或關連公司，以便提供所需服務及產品。</w:t>
      </w:r>
    </w:p>
    <w:p w14:paraId="39E4CD23" w14:textId="77777777" w:rsidR="001A3CD0" w:rsidRPr="00DC7536" w:rsidRDefault="001A3CD0" w:rsidP="001A3CD0">
      <w:pPr>
        <w:jc w:val="both"/>
        <w:rPr>
          <w:rFonts w:ascii="新細明體" w:eastAsia="新細明體" w:hAnsi="新細明體" w:cs="新細明體"/>
          <w:sz w:val="22"/>
          <w:lang w:val="en-US" w:eastAsia="zh-TW"/>
        </w:rPr>
      </w:pPr>
    </w:p>
    <w:p w14:paraId="0700ECE0" w14:textId="73609FE8" w:rsidR="00DE5732" w:rsidRPr="00DC7536" w:rsidRDefault="001A3CD0" w:rsidP="001A3CD0">
      <w:pPr>
        <w:jc w:val="both"/>
        <w:rPr>
          <w:rFonts w:ascii="新細明體" w:eastAsia="新細明體" w:hAnsi="新細明體" w:cs="新細明體"/>
          <w:sz w:val="22"/>
          <w:u w:val="single"/>
          <w:lang w:val="en-US"/>
        </w:rPr>
      </w:pPr>
      <w:r w:rsidRPr="00DC7536">
        <w:rPr>
          <w:rFonts w:ascii="新細明體" w:eastAsia="新細明體" w:hAnsi="新細明體" w:cs="新細明體" w:hint="eastAsia"/>
          <w:sz w:val="22"/>
          <w:u w:val="single"/>
          <w:lang w:val="en-US"/>
        </w:rPr>
        <w:t>查閱個人資料</w:t>
      </w:r>
    </w:p>
    <w:p w14:paraId="0D3AED8A" w14:textId="61DA3897" w:rsidR="00DE5732" w:rsidRPr="00DC7536" w:rsidRDefault="00DE5732" w:rsidP="00DE5732">
      <w:pPr>
        <w:jc w:val="both"/>
        <w:rPr>
          <w:rFonts w:ascii="新細明體" w:eastAsia="新細明體" w:hAnsi="新細明體" w:cs="新細明體"/>
          <w:sz w:val="22"/>
          <w:lang w:val="en-US" w:eastAsia="zh-TW"/>
        </w:rPr>
      </w:pPr>
      <w:r w:rsidRPr="00DC7536">
        <w:rPr>
          <w:rFonts w:ascii="新細明體" w:eastAsia="新細明體" w:hAnsi="新細明體" w:cs="新細明體"/>
          <w:sz w:val="22"/>
          <w:lang w:val="en-US" w:eastAsia="zh-TW"/>
        </w:rPr>
        <w:t xml:space="preserve">4. </w:t>
      </w:r>
      <w:r w:rsidRPr="00DC7536">
        <w:rPr>
          <w:rFonts w:ascii="新細明體" w:eastAsia="新細明體" w:hAnsi="新細明體" w:cs="新細明體" w:hint="eastAsia"/>
          <w:sz w:val="22"/>
          <w:lang w:val="en-US" w:eastAsia="zh-TW"/>
        </w:rPr>
        <w:t>根據《個人資料（私隱）條列》第</w:t>
      </w:r>
      <w:r w:rsidRPr="00DC7536">
        <w:rPr>
          <w:rFonts w:ascii="新細明體" w:eastAsia="新細明體" w:hAnsi="新細明體"/>
          <w:sz w:val="22"/>
          <w:lang w:val="en-US" w:eastAsia="zh-TW"/>
        </w:rPr>
        <w:t>18</w:t>
      </w:r>
      <w:r w:rsidRPr="00DC7536">
        <w:rPr>
          <w:rFonts w:ascii="新細明體" w:eastAsia="新細明體" w:hAnsi="新細明體" w:cs="新細明體" w:hint="eastAsia"/>
          <w:sz w:val="22"/>
          <w:lang w:val="en-US" w:eastAsia="zh-TW"/>
        </w:rPr>
        <w:t>及第</w:t>
      </w:r>
      <w:r w:rsidRPr="00DC7536">
        <w:rPr>
          <w:rFonts w:ascii="新細明體" w:eastAsia="新細明體" w:hAnsi="新細明體"/>
          <w:sz w:val="22"/>
          <w:lang w:val="en-US" w:eastAsia="zh-TW"/>
        </w:rPr>
        <w:t>22</w:t>
      </w:r>
      <w:r w:rsidRPr="00DC7536">
        <w:rPr>
          <w:rFonts w:ascii="新細明體" w:eastAsia="新細明體" w:hAnsi="新細明體" w:cs="新細明體" w:hint="eastAsia"/>
          <w:sz w:val="22"/>
          <w:lang w:val="en-US" w:eastAsia="zh-TW"/>
        </w:rPr>
        <w:t>條，以及附表</w:t>
      </w:r>
      <w:r w:rsidRPr="00DC7536">
        <w:rPr>
          <w:rFonts w:ascii="新細明體" w:eastAsia="新細明體" w:hAnsi="新細明體"/>
          <w:sz w:val="22"/>
          <w:lang w:val="en-US" w:eastAsia="zh-TW"/>
        </w:rPr>
        <w:t>1</w:t>
      </w:r>
      <w:r w:rsidRPr="00DC7536">
        <w:rPr>
          <w:rFonts w:ascii="新細明體" w:eastAsia="新細明體" w:hAnsi="新細明體" w:cs="新細明體" w:hint="eastAsia"/>
          <w:sz w:val="22"/>
          <w:lang w:val="en-US" w:eastAsia="zh-TW"/>
        </w:rPr>
        <w:t>第</w:t>
      </w:r>
      <w:r w:rsidRPr="00DC7536">
        <w:rPr>
          <w:rFonts w:ascii="新細明體" w:eastAsia="新細明體" w:hAnsi="新細明體"/>
          <w:sz w:val="22"/>
          <w:lang w:val="en-US" w:eastAsia="zh-TW"/>
        </w:rPr>
        <w:t>6</w:t>
      </w:r>
      <w:r w:rsidRPr="00DC7536">
        <w:rPr>
          <w:rFonts w:ascii="新細明體" w:eastAsia="新細明體" w:hAnsi="新細明體" w:cs="新細明體" w:hint="eastAsia"/>
          <w:sz w:val="22"/>
          <w:lang w:val="en-US" w:eastAsia="zh-TW"/>
        </w:rPr>
        <w:t>原則的規定，你有權查閱及改正個人資料。你的查閱權包括索取在本表格所提供個人資料的副本。</w:t>
      </w:r>
    </w:p>
    <w:p w14:paraId="6AE9E027" w14:textId="77777777" w:rsidR="00DE5732" w:rsidRPr="00DC7536" w:rsidRDefault="00DE5732" w:rsidP="00DE5732">
      <w:pPr>
        <w:jc w:val="both"/>
        <w:rPr>
          <w:rFonts w:ascii="新細明體" w:eastAsia="新細明體" w:hAnsi="新細明體" w:cs="新細明體"/>
          <w:sz w:val="22"/>
          <w:lang w:val="en-US" w:eastAsia="zh-TW"/>
        </w:rPr>
      </w:pPr>
    </w:p>
    <w:p w14:paraId="77F63269" w14:textId="7B338448" w:rsidR="00DE5732" w:rsidRPr="00DC7536" w:rsidRDefault="00DE5732" w:rsidP="00DE5732">
      <w:pPr>
        <w:jc w:val="both"/>
        <w:rPr>
          <w:rFonts w:ascii="新細明體" w:eastAsia="新細明體" w:hAnsi="新細明體"/>
          <w:sz w:val="22"/>
          <w:lang w:val="en-US" w:eastAsia="zh-TW"/>
        </w:rPr>
      </w:pPr>
      <w:r w:rsidRPr="00DC7536">
        <w:rPr>
          <w:rFonts w:ascii="新細明體" w:eastAsia="新細明體" w:hAnsi="新細明體" w:cs="新細明體" w:hint="eastAsia"/>
          <w:sz w:val="22"/>
          <w:u w:val="single"/>
          <w:lang w:val="en-US"/>
        </w:rPr>
        <w:t>查詢</w:t>
      </w:r>
    </w:p>
    <w:p w14:paraId="6406BF57" w14:textId="77777777" w:rsidR="00DE5732" w:rsidRPr="00DC7536" w:rsidRDefault="00DE5732" w:rsidP="00DE5732">
      <w:pPr>
        <w:jc w:val="both"/>
        <w:rPr>
          <w:rFonts w:ascii="新細明體" w:eastAsia="新細明體" w:hAnsi="新細明體"/>
          <w:sz w:val="22"/>
          <w:lang w:val="en-US" w:eastAsia="zh-TW"/>
        </w:rPr>
      </w:pPr>
      <w:r w:rsidRPr="00DC7536">
        <w:rPr>
          <w:rFonts w:ascii="新細明體" w:eastAsia="新細明體" w:hAnsi="新細明體" w:cs="新細明體"/>
          <w:sz w:val="22"/>
          <w:lang w:val="en-US" w:eastAsia="zh-TW"/>
        </w:rPr>
        <w:t xml:space="preserve">5. </w:t>
      </w:r>
      <w:r w:rsidRPr="00DC7536">
        <w:rPr>
          <w:rFonts w:ascii="新細明體" w:eastAsia="新細明體" w:hAnsi="新細明體" w:cs="新細明體" w:hint="eastAsia"/>
          <w:sz w:val="22"/>
          <w:lang w:val="en-US" w:eastAsia="zh-TW"/>
        </w:rPr>
        <w:t>任何關於本表格所收集個人資料的查詢，包括要求查閱及改正資料，請以書面形式向機電工程署署長提出，地址為：香港九龍啟成街</w:t>
      </w:r>
      <w:r w:rsidRPr="00DC7536">
        <w:rPr>
          <w:rFonts w:ascii="新細明體" w:eastAsia="新細明體" w:hAnsi="新細明體"/>
          <w:sz w:val="22"/>
          <w:lang w:val="en-US" w:eastAsia="zh-TW"/>
        </w:rPr>
        <w:t>3</w:t>
      </w:r>
      <w:r w:rsidRPr="00DC7536">
        <w:rPr>
          <w:rFonts w:ascii="新細明體" w:eastAsia="新細明體" w:hAnsi="新細明體" w:cs="新細明體" w:hint="eastAsia"/>
          <w:sz w:val="22"/>
          <w:lang w:val="en-US" w:eastAsia="zh-TW"/>
        </w:rPr>
        <w:t>號機電工程署。至於其他一般查詢，請致電政府熱線</w:t>
      </w:r>
      <w:r w:rsidRPr="00DC7536">
        <w:rPr>
          <w:rFonts w:ascii="新細明體" w:eastAsia="新細明體" w:hAnsi="新細明體"/>
          <w:sz w:val="22"/>
          <w:lang w:val="en-US" w:eastAsia="zh-TW"/>
        </w:rPr>
        <w:t>1823</w:t>
      </w:r>
      <w:r w:rsidRPr="00DC7536">
        <w:rPr>
          <w:rFonts w:ascii="新細明體" w:eastAsia="新細明體" w:hAnsi="新細明體" w:cs="新細明體" w:hint="eastAsia"/>
          <w:sz w:val="22"/>
          <w:lang w:val="en-US" w:eastAsia="zh-TW"/>
        </w:rPr>
        <w:t>。</w:t>
      </w:r>
    </w:p>
    <w:p w14:paraId="21BB8B01" w14:textId="71E768C2" w:rsidR="00762AA1" w:rsidRPr="00DC7536" w:rsidRDefault="00762AA1">
      <w:pPr>
        <w:spacing w:after="0"/>
        <w:rPr>
          <w:rFonts w:ascii="新細明體" w:eastAsia="新細明體" w:hAnsi="新細明體"/>
          <w:b/>
          <w:bCs/>
          <w:sz w:val="22"/>
          <w:u w:val="single"/>
          <w:lang w:val="en-US"/>
        </w:rPr>
      </w:pPr>
      <w:r w:rsidRPr="00DC7536">
        <w:rPr>
          <w:rFonts w:ascii="新細明體" w:eastAsia="新細明體" w:hAnsi="新細明體"/>
          <w:b/>
          <w:bCs/>
          <w:sz w:val="22"/>
          <w:u w:val="single"/>
          <w:lang w:val="en-US"/>
        </w:rPr>
        <w:br w:type="page"/>
      </w:r>
    </w:p>
    <w:p w14:paraId="4EB6D771" w14:textId="136EEE60" w:rsidR="00402720" w:rsidRPr="00DC7536" w:rsidRDefault="00402720" w:rsidP="00402720">
      <w:pPr>
        <w:jc w:val="both"/>
        <w:rPr>
          <w:b/>
          <w:bCs/>
          <w:sz w:val="22"/>
          <w:lang w:val="en-US"/>
        </w:rPr>
      </w:pPr>
      <w:r w:rsidRPr="00DC7536">
        <w:rPr>
          <w:b/>
          <w:bCs/>
          <w:sz w:val="22"/>
          <w:lang w:val="en-US"/>
        </w:rPr>
        <w:t>Important Disclaimer</w:t>
      </w:r>
    </w:p>
    <w:p w14:paraId="608A1E08" w14:textId="694DD971" w:rsidR="00D654E2" w:rsidRPr="00DC7536" w:rsidRDefault="00402720" w:rsidP="00402720">
      <w:pPr>
        <w:jc w:val="both"/>
        <w:rPr>
          <w:sz w:val="22"/>
          <w:lang w:val="en-US"/>
        </w:rPr>
      </w:pPr>
      <w:r w:rsidRPr="00DC7536">
        <w:rPr>
          <w:sz w:val="22"/>
          <w:lang w:val="en-US"/>
        </w:rPr>
        <w:t>“Any attempt to offer advantage (as defined in the Prevention of Bribery Ordinance (“POBO”) (Chapter 201 of the Laws of Hong Kong)) to any Government officer with a view to influencing the outcome of this application constitutes an offence under the POBO and renders the application invalid. The case will be reported to the Independent Commission against Corruption. You should report to the ICAC (Telephone No.: 2526-6366) if any government officers or their agents solicits an advantage from you in relation to this application.”</w:t>
      </w:r>
    </w:p>
    <w:p w14:paraId="6F9A7EC6" w14:textId="77777777" w:rsidR="00402720" w:rsidRPr="00DC7536" w:rsidRDefault="00402720" w:rsidP="00402720">
      <w:pPr>
        <w:jc w:val="both"/>
        <w:rPr>
          <w:sz w:val="22"/>
          <w:lang w:val="en-US"/>
        </w:rPr>
      </w:pPr>
    </w:p>
    <w:p w14:paraId="6091653F" w14:textId="77777777" w:rsidR="00DE5732" w:rsidRPr="00DC7536" w:rsidRDefault="00DE5732">
      <w:pPr>
        <w:spacing w:after="0"/>
        <w:rPr>
          <w:b/>
          <w:bCs/>
          <w:sz w:val="22"/>
          <w:lang w:val="en-US"/>
        </w:rPr>
      </w:pPr>
      <w:r w:rsidRPr="00DC7536">
        <w:rPr>
          <w:b/>
          <w:bCs/>
          <w:sz w:val="22"/>
          <w:lang w:val="en-US"/>
        </w:rPr>
        <w:t xml:space="preserve">Personal Data Privacy Statement </w:t>
      </w:r>
    </w:p>
    <w:p w14:paraId="01CF6BD9" w14:textId="77777777" w:rsidR="00DE5732" w:rsidRPr="00DC7536" w:rsidRDefault="00DE5732" w:rsidP="00DE5732">
      <w:pPr>
        <w:jc w:val="both"/>
        <w:rPr>
          <w:sz w:val="22"/>
          <w:lang w:val="en-US"/>
        </w:rPr>
      </w:pPr>
      <w:r w:rsidRPr="00DC7536">
        <w:rPr>
          <w:sz w:val="22"/>
          <w:lang w:val="en-US"/>
        </w:rPr>
        <w:t>1. The personal data provided by means of this form will be used by the Government for the following purposes:</w:t>
      </w:r>
    </w:p>
    <w:p w14:paraId="0D692745" w14:textId="77777777" w:rsidR="00DE5732" w:rsidRPr="00DC7536" w:rsidRDefault="00DE5732" w:rsidP="00DE5732">
      <w:pPr>
        <w:jc w:val="both"/>
        <w:rPr>
          <w:sz w:val="22"/>
          <w:lang w:val="en-US"/>
        </w:rPr>
      </w:pPr>
      <w:r w:rsidRPr="00DC7536">
        <w:rPr>
          <w:sz w:val="22"/>
          <w:lang w:val="en-US"/>
        </w:rPr>
        <w:t>(a) activities relating to the processing of the submission in this form;</w:t>
      </w:r>
    </w:p>
    <w:p w14:paraId="161447D4" w14:textId="77777777" w:rsidR="00DE5732" w:rsidRPr="00DC7536" w:rsidRDefault="00DE5732" w:rsidP="00DE5732">
      <w:pPr>
        <w:jc w:val="both"/>
        <w:rPr>
          <w:sz w:val="22"/>
          <w:lang w:val="en-US"/>
        </w:rPr>
      </w:pPr>
      <w:r w:rsidRPr="00DC7536">
        <w:rPr>
          <w:sz w:val="22"/>
          <w:lang w:val="en-US"/>
        </w:rPr>
        <w:t>(b) activities relating to the requirements stipulated in the District Cooling Services Ordinance; and</w:t>
      </w:r>
    </w:p>
    <w:p w14:paraId="23145E9E" w14:textId="77777777" w:rsidR="00DE5732" w:rsidRPr="00DC7536" w:rsidRDefault="00DE5732" w:rsidP="00DE5732">
      <w:pPr>
        <w:jc w:val="both"/>
        <w:rPr>
          <w:sz w:val="22"/>
          <w:lang w:val="en-US"/>
        </w:rPr>
      </w:pPr>
      <w:r w:rsidRPr="00DC7536">
        <w:rPr>
          <w:sz w:val="22"/>
          <w:lang w:val="en-US"/>
        </w:rPr>
        <w:t>(c) facilitating communication between the Government and yourself.</w:t>
      </w:r>
    </w:p>
    <w:p w14:paraId="0D15A731" w14:textId="77777777" w:rsidR="00DE5732" w:rsidRPr="00DC7536" w:rsidRDefault="00DE5732">
      <w:pPr>
        <w:spacing w:after="0"/>
        <w:rPr>
          <w:sz w:val="22"/>
          <w:lang w:val="en-US"/>
        </w:rPr>
      </w:pPr>
    </w:p>
    <w:p w14:paraId="1438AD26" w14:textId="77777777" w:rsidR="00DE5732" w:rsidRPr="00DC7536" w:rsidRDefault="00DE5732">
      <w:pPr>
        <w:spacing w:after="0"/>
        <w:rPr>
          <w:sz w:val="22"/>
          <w:u w:val="single"/>
          <w:lang w:val="en-US"/>
        </w:rPr>
      </w:pPr>
      <w:r w:rsidRPr="00DC7536">
        <w:rPr>
          <w:sz w:val="22"/>
          <w:u w:val="single"/>
          <w:lang w:val="en-US"/>
        </w:rPr>
        <w:t xml:space="preserve">Classes of Transferees </w:t>
      </w:r>
    </w:p>
    <w:p w14:paraId="5099591A" w14:textId="77777777" w:rsidR="00DE5732" w:rsidRPr="00DC7536" w:rsidRDefault="00DE5732" w:rsidP="00DE5732">
      <w:pPr>
        <w:jc w:val="both"/>
        <w:rPr>
          <w:sz w:val="22"/>
          <w:lang w:val="en-US"/>
        </w:rPr>
      </w:pPr>
      <w:r w:rsidRPr="00DC7536">
        <w:rPr>
          <w:sz w:val="22"/>
          <w:lang w:val="en-US"/>
        </w:rPr>
        <w:t>2. Upon receipt of your information submission, all personal data collected in this form and all documents submitted along with this form will be kept at the Electrical and Mechanical Services Department and will be disclosed to the data users of the department.</w:t>
      </w:r>
    </w:p>
    <w:p w14:paraId="7C46ED27" w14:textId="77777777" w:rsidR="00DE5732" w:rsidRPr="00DC7536" w:rsidRDefault="00DE5732">
      <w:pPr>
        <w:spacing w:after="0"/>
        <w:rPr>
          <w:sz w:val="22"/>
          <w:u w:val="single"/>
          <w:lang w:val="en-US"/>
        </w:rPr>
      </w:pPr>
    </w:p>
    <w:p w14:paraId="7F762939" w14:textId="77777777" w:rsidR="00DE5732" w:rsidRPr="00DC7536" w:rsidRDefault="00DE5732" w:rsidP="00DE5732">
      <w:pPr>
        <w:jc w:val="both"/>
        <w:rPr>
          <w:sz w:val="22"/>
          <w:lang w:val="en-US"/>
        </w:rPr>
      </w:pPr>
      <w:r w:rsidRPr="00DC7536">
        <w:rPr>
          <w:sz w:val="22"/>
          <w:lang w:val="en-US"/>
        </w:rPr>
        <w:t>3. The data collected and used by us may be transferred to agents and related companies for the purpose of offering services and products that may require.</w:t>
      </w:r>
    </w:p>
    <w:p w14:paraId="6451CA6C" w14:textId="77777777" w:rsidR="00DE5732" w:rsidRPr="00DC7536" w:rsidRDefault="00DE5732">
      <w:pPr>
        <w:spacing w:after="0"/>
        <w:rPr>
          <w:sz w:val="22"/>
          <w:u w:val="single"/>
          <w:lang w:val="en-US"/>
        </w:rPr>
      </w:pPr>
    </w:p>
    <w:p w14:paraId="5F6E44DA" w14:textId="77777777" w:rsidR="00DE5732" w:rsidRPr="00DC7536" w:rsidRDefault="00DE5732">
      <w:pPr>
        <w:spacing w:after="0"/>
        <w:rPr>
          <w:sz w:val="22"/>
          <w:u w:val="single"/>
          <w:lang w:val="en-US"/>
        </w:rPr>
      </w:pPr>
      <w:r w:rsidRPr="00DC7536">
        <w:rPr>
          <w:sz w:val="22"/>
          <w:u w:val="single"/>
          <w:lang w:val="en-US"/>
        </w:rPr>
        <w:t xml:space="preserve">Access to Personal Data </w:t>
      </w:r>
    </w:p>
    <w:p w14:paraId="22A02041" w14:textId="77777777" w:rsidR="00DE5732" w:rsidRPr="00DC7536" w:rsidRDefault="00DE5732" w:rsidP="00DE5732">
      <w:pPr>
        <w:jc w:val="both"/>
        <w:rPr>
          <w:sz w:val="22"/>
          <w:lang w:val="en-US"/>
        </w:rPr>
      </w:pPr>
      <w:r w:rsidRPr="00DC7536">
        <w:rPr>
          <w:sz w:val="22"/>
          <w:lang w:val="en-US"/>
        </w:rPr>
        <w:t>4. You have a right of access and correction with respect to personal data as provided for in sections 18 and 22, and Principle 6 of Schedule 1 of the Personal Data (Privacy) Ordinance. Your right of access includes the right to obtain a copy of your personal data provided by this form.</w:t>
      </w:r>
    </w:p>
    <w:p w14:paraId="7A8321EE" w14:textId="77777777" w:rsidR="00DE5732" w:rsidRPr="00DC7536" w:rsidRDefault="00DE5732">
      <w:pPr>
        <w:spacing w:after="0"/>
        <w:rPr>
          <w:sz w:val="22"/>
          <w:u w:val="single"/>
          <w:lang w:val="en-US"/>
        </w:rPr>
      </w:pPr>
    </w:p>
    <w:p w14:paraId="5495B42D" w14:textId="77777777" w:rsidR="00DE5732" w:rsidRPr="0079142F" w:rsidRDefault="00DE5732" w:rsidP="00DE5732">
      <w:pPr>
        <w:jc w:val="both"/>
        <w:rPr>
          <w:sz w:val="22"/>
          <w:lang w:val="en-US"/>
        </w:rPr>
      </w:pPr>
      <w:r w:rsidRPr="00DC7536">
        <w:rPr>
          <w:sz w:val="22"/>
          <w:lang w:val="en-US"/>
        </w:rPr>
        <w:t>5. Enquiries concerning the personal data collected by means of this form, including the making of access and correction, should be submitted in writing and addressed to the Director of Electrical and Mechanical Services, Electrical and Mechanical Services Department, 3 Kai Shing Street, Kowloon, Hong Kong. For other general enquiries, please dial the Citizen’s Easy Link 1823.</w:t>
      </w:r>
    </w:p>
    <w:p w14:paraId="2F64921C" w14:textId="3AEC89E2" w:rsidR="00402720" w:rsidRPr="00091034" w:rsidRDefault="00402720" w:rsidP="00091034">
      <w:pPr>
        <w:spacing w:after="0"/>
        <w:rPr>
          <w:u w:val="single"/>
          <w:lang w:val="en-US"/>
        </w:rPr>
      </w:pPr>
    </w:p>
    <w:sectPr w:rsidR="00402720" w:rsidRPr="00091034" w:rsidSect="00484F8A">
      <w:pgSz w:w="11906" w:h="16838" w:code="9"/>
      <w:pgMar w:top="1440" w:right="1440" w:bottom="1440" w:left="1440" w:header="850" w:footer="85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AEA5B8E" w14:textId="77777777" w:rsidR="00757C2E" w:rsidRDefault="00757C2E" w:rsidP="00F317CC">
      <w:r>
        <w:separator/>
      </w:r>
    </w:p>
  </w:endnote>
  <w:endnote w:type="continuationSeparator" w:id="0">
    <w:p w14:paraId="653784B8" w14:textId="77777777" w:rsidR="00757C2E" w:rsidRDefault="00757C2E" w:rsidP="00F317C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新細明體">
    <w:altName w:val="PMingLiU"/>
    <w:panose1 w:val="02020500000000000000"/>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細明體">
    <w:altName w:val="MingLiU"/>
    <w:panose1 w:val="02020509000000000000"/>
    <w:charset w:val="88"/>
    <w:family w:val="modern"/>
    <w:pitch w:val="fixed"/>
    <w:sig w:usb0="A00002FF" w:usb1="28CFFCFA" w:usb2="00000016" w:usb3="00000000" w:csb0="00100001" w:csb1="00000000"/>
  </w:font>
  <w:font w:name="Cambria Math">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6612AD" w14:textId="77777777" w:rsidR="00166759" w:rsidRDefault="00166759">
    <w:pPr>
      <w:pStyle w:val="aff6"/>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B88DE" w14:textId="58030AF6" w:rsidR="00CA2C8A" w:rsidRDefault="00A62A06">
    <w:pPr>
      <w:pStyle w:val="aff6"/>
    </w:pPr>
    <w:r>
      <w:t>DCS-</w:t>
    </w:r>
    <w:r w:rsidR="00F1178E">
      <w:rPr>
        <w:rFonts w:eastAsia="新細明體" w:hint="eastAsia"/>
        <w:lang w:eastAsia="zh-TW"/>
      </w:rPr>
      <w:t>2</w:t>
    </w:r>
    <w:r w:rsidR="0025669A">
      <w:ptab w:relativeTo="margin" w:alignment="center" w:leader="none"/>
    </w:r>
    <w:r>
      <w:fldChar w:fldCharType="begin"/>
    </w:r>
    <w:r>
      <w:instrText xml:space="preserve"> PAGE   \* MERGEFORMAT </w:instrText>
    </w:r>
    <w:r>
      <w:fldChar w:fldCharType="separate"/>
    </w:r>
    <w:r>
      <w:rPr>
        <w:noProof/>
      </w:rPr>
      <w:t>1</w:t>
    </w:r>
    <w:r>
      <w:rPr>
        <w:noProof/>
      </w:rPr>
      <w:fldChar w:fldCharType="end"/>
    </w:r>
    <w:r>
      <w:rPr>
        <w:noProof/>
      </w:rPr>
      <w:t>/</w:t>
    </w:r>
    <w:r w:rsidR="00345ED7">
      <w:rPr>
        <w:noProof/>
      </w:rPr>
      <w:t>1</w:t>
    </w:r>
    <w:r w:rsidR="0096618C">
      <w:rPr>
        <w:rFonts w:hint="eastAsia"/>
        <w:noProof/>
        <w:lang w:eastAsia="zh-TW"/>
      </w:rPr>
      <w:t>3</w:t>
    </w:r>
    <w:r w:rsidR="0025669A">
      <w:ptab w:relativeTo="margin" w:alignment="right" w:leader="none"/>
    </w:r>
    <w:r>
      <w:t>Rev (</w:t>
    </w:r>
    <w:r w:rsidR="00166759">
      <w:rPr>
        <w:rFonts w:hint="eastAsia"/>
        <w:lang w:eastAsia="zh-TW"/>
      </w:rPr>
      <w:t>1</w:t>
    </w:r>
    <w:r w:rsidR="00253304">
      <w:rPr>
        <w:rFonts w:hint="eastAsia"/>
        <w:lang w:eastAsia="zh-TW"/>
      </w:rPr>
      <w:t>1</w:t>
    </w:r>
    <w:r>
      <w:t>/26)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639" w:type="dxa"/>
      <w:jc w:val="center"/>
      <w:tblLayout w:type="fixed"/>
      <w:tblCellMar>
        <w:left w:w="0" w:type="dxa"/>
        <w:right w:w="0" w:type="dxa"/>
      </w:tblCellMar>
      <w:tblLook w:val="0000" w:firstRow="0" w:lastRow="0" w:firstColumn="0" w:lastColumn="0" w:noHBand="0" w:noVBand="0"/>
    </w:tblPr>
    <w:tblGrid>
      <w:gridCol w:w="4141"/>
      <w:gridCol w:w="4052"/>
      <w:gridCol w:w="1446"/>
    </w:tblGrid>
    <w:tr w:rsidR="00F85505" w14:paraId="183DBCFD" w14:textId="77777777" w:rsidTr="008153A3">
      <w:trPr>
        <w:cantSplit/>
        <w:jc w:val="center"/>
      </w:trPr>
      <w:tc>
        <w:tcPr>
          <w:tcW w:w="2148" w:type="pct"/>
          <w:tcMar>
            <w:right w:w="227" w:type="dxa"/>
          </w:tcMar>
          <w:vAlign w:val="bottom"/>
        </w:tcPr>
        <w:p w14:paraId="6DC2E38F" w14:textId="77777777" w:rsidR="00F85505" w:rsidRPr="00064AEE" w:rsidRDefault="00F85505" w:rsidP="00F85505"/>
      </w:tc>
      <w:tc>
        <w:tcPr>
          <w:tcW w:w="2102" w:type="pct"/>
        </w:tcPr>
        <w:p w14:paraId="68A0DE8E" w14:textId="77777777" w:rsidR="00F85505" w:rsidRPr="0085358C" w:rsidRDefault="00F85505" w:rsidP="00F85505"/>
      </w:tc>
      <w:tc>
        <w:tcPr>
          <w:tcW w:w="750" w:type="pct"/>
          <w:vAlign w:val="bottom"/>
        </w:tcPr>
        <w:p w14:paraId="7E86E64B" w14:textId="77777777" w:rsidR="00F85505" w:rsidRDefault="00F85505" w:rsidP="00A27D10">
          <w:pPr>
            <w:jc w:val="right"/>
          </w:pPr>
          <w:r>
            <w:t xml:space="preserve">Page </w:t>
          </w:r>
          <w:r>
            <w:rPr>
              <w:b/>
              <w:bCs/>
            </w:rPr>
            <w:fldChar w:fldCharType="begin"/>
          </w:r>
          <w:r>
            <w:rPr>
              <w:b/>
              <w:bCs/>
            </w:rPr>
            <w:instrText xml:space="preserve"> PAGE  \* Arabic  \* MERGEFORMAT </w:instrText>
          </w:r>
          <w:r>
            <w:rPr>
              <w:b/>
              <w:bCs/>
            </w:rPr>
            <w:fldChar w:fldCharType="separate"/>
          </w:r>
          <w:r>
            <w:rPr>
              <w:b/>
              <w:bCs/>
              <w:noProof/>
            </w:rPr>
            <w:t>1</w:t>
          </w:r>
          <w:r>
            <w:rPr>
              <w:b/>
              <w:bCs/>
            </w:rPr>
            <w:fldChar w:fldCharType="end"/>
          </w:r>
          <w:r>
            <w:t xml:space="preserve"> of </w:t>
          </w:r>
          <w:r>
            <w:rPr>
              <w:b/>
              <w:bCs/>
            </w:rPr>
            <w:fldChar w:fldCharType="begin"/>
          </w:r>
          <w:r>
            <w:rPr>
              <w:b/>
              <w:bCs/>
            </w:rPr>
            <w:instrText xml:space="preserve"> NUMPAGES  \* Arabic  \* MERGEFORMAT </w:instrText>
          </w:r>
          <w:r>
            <w:rPr>
              <w:b/>
              <w:bCs/>
            </w:rPr>
            <w:fldChar w:fldCharType="separate"/>
          </w:r>
          <w:r>
            <w:rPr>
              <w:b/>
              <w:bCs/>
              <w:noProof/>
            </w:rPr>
            <w:t>2</w:t>
          </w:r>
          <w:r>
            <w:rPr>
              <w:b/>
              <w:bCs/>
            </w:rPr>
            <w:fldChar w:fldCharType="end"/>
          </w:r>
        </w:p>
      </w:tc>
    </w:tr>
  </w:tbl>
  <w:p w14:paraId="13880590" w14:textId="77777777" w:rsidR="00F317CC" w:rsidRPr="00CA71C9" w:rsidRDefault="00F317CC">
    <w:pP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3816297" w14:textId="77777777" w:rsidR="00757C2E" w:rsidRDefault="00757C2E" w:rsidP="00F317CC">
      <w:r>
        <w:separator/>
      </w:r>
    </w:p>
  </w:footnote>
  <w:footnote w:type="continuationSeparator" w:id="0">
    <w:p w14:paraId="4DC95156" w14:textId="77777777" w:rsidR="00757C2E" w:rsidRDefault="00757C2E" w:rsidP="00F317C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96655" w14:textId="77777777" w:rsidR="00166759" w:rsidRDefault="00166759">
    <w:pPr>
      <w:pStyle w:val="affc"/>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8EB613" w14:textId="77777777" w:rsidR="00166759" w:rsidRDefault="00166759">
    <w:pPr>
      <w:pStyle w:val="affc"/>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F242E2" w14:textId="77777777" w:rsidR="00166759" w:rsidRDefault="00166759">
    <w:pPr>
      <w:pStyle w:val="affc"/>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D8B6767E"/>
    <w:lvl w:ilvl="0">
      <w:start w:val="1"/>
      <w:numFmt w:val="decimal"/>
      <w:pStyle w:val="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50"/>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40"/>
      <w:lvlText w:val=""/>
      <w:lvlJc w:val="left"/>
      <w:pPr>
        <w:tabs>
          <w:tab w:val="num" w:pos="1209"/>
        </w:tabs>
        <w:ind w:left="1209" w:hanging="360"/>
      </w:pPr>
      <w:rPr>
        <w:rFonts w:ascii="Symbol" w:hAnsi="Symbol" w:hint="default"/>
      </w:rPr>
    </w:lvl>
  </w:abstractNum>
  <w:abstractNum w:abstractNumId="4" w15:restartNumberingAfterBreak="0">
    <w:nsid w:val="04834EBD"/>
    <w:multiLevelType w:val="multilevel"/>
    <w:tmpl w:val="CA3607A4"/>
    <w:styleLink w:val="ListStyle-Headings"/>
    <w:lvl w:ilvl="0">
      <w:start w:val="1"/>
      <w:numFmt w:val="decimal"/>
      <w:pStyle w:val="1"/>
      <w:lvlText w:val="%1."/>
      <w:lvlJc w:val="left"/>
      <w:pPr>
        <w:ind w:left="1077" w:hanging="1077"/>
      </w:pPr>
      <w:rPr>
        <w:rFonts w:asciiTheme="minorHAnsi" w:hAnsiTheme="minorHAnsi" w:hint="default"/>
      </w:rPr>
    </w:lvl>
    <w:lvl w:ilvl="1">
      <w:start w:val="1"/>
      <w:numFmt w:val="decimal"/>
      <w:pStyle w:val="2"/>
      <w:lvlText w:val="%1.%2"/>
      <w:lvlJc w:val="left"/>
      <w:pPr>
        <w:ind w:left="1077" w:hanging="1077"/>
      </w:pPr>
      <w:rPr>
        <w:rFonts w:hint="default"/>
      </w:rPr>
    </w:lvl>
    <w:lvl w:ilvl="2">
      <w:start w:val="1"/>
      <w:numFmt w:val="decimal"/>
      <w:pStyle w:val="3"/>
      <w:lvlText w:val="%1.%2.%3"/>
      <w:lvlJc w:val="left"/>
      <w:pPr>
        <w:ind w:left="1077" w:hanging="1077"/>
      </w:pPr>
      <w:rPr>
        <w:rFonts w:hint="default"/>
      </w:rPr>
    </w:lvl>
    <w:lvl w:ilvl="3">
      <w:start w:val="1"/>
      <w:numFmt w:val="decimal"/>
      <w:pStyle w:val="41"/>
      <w:lvlText w:val="%1.%2.%3.%4"/>
      <w:lvlJc w:val="left"/>
      <w:pPr>
        <w:ind w:left="1077" w:hanging="1077"/>
      </w:pPr>
      <w:rPr>
        <w:rFonts w:hint="default"/>
      </w:rPr>
    </w:lvl>
    <w:lvl w:ilvl="4">
      <w:start w:val="1"/>
      <w:numFmt w:val="decimal"/>
      <w:pStyle w:val="51"/>
      <w:lvlText w:val="%1.%2.%3.%4.%5"/>
      <w:lvlJc w:val="left"/>
      <w:pPr>
        <w:ind w:left="1077" w:hanging="1077"/>
      </w:pPr>
      <w:rPr>
        <w:rFonts w:hint="default"/>
      </w:rPr>
    </w:lvl>
    <w:lvl w:ilvl="5">
      <w:start w:val="1"/>
      <w:numFmt w:val="decimal"/>
      <w:pStyle w:val="6"/>
      <w:lvlText w:val="%1.%2.%3.%4.%5.%6"/>
      <w:lvlJc w:val="left"/>
      <w:pPr>
        <w:ind w:left="1077" w:hanging="1077"/>
      </w:pPr>
      <w:rPr>
        <w:rFonts w:hint="default"/>
      </w:rPr>
    </w:lvl>
    <w:lvl w:ilvl="6">
      <w:start w:val="1"/>
      <w:numFmt w:val="none"/>
      <w:lvlRestart w:val="0"/>
      <w:lvlText w:val=""/>
      <w:lvlJc w:val="left"/>
      <w:pPr>
        <w:ind w:left="0" w:firstLine="0"/>
      </w:pPr>
      <w:rPr>
        <w:rFonts w:hint="default"/>
      </w:rPr>
    </w:lvl>
    <w:lvl w:ilvl="7">
      <w:start w:val="1"/>
      <w:numFmt w:val="none"/>
      <w:lvlText w:val=""/>
      <w:lvlJc w:val="left"/>
      <w:pPr>
        <w:ind w:left="1077" w:hanging="1077"/>
      </w:pPr>
      <w:rPr>
        <w:rFonts w:hint="default"/>
      </w:rPr>
    </w:lvl>
    <w:lvl w:ilvl="8">
      <w:start w:val="1"/>
      <w:numFmt w:val="none"/>
      <w:lvlText w:val=""/>
      <w:lvlJc w:val="left"/>
      <w:pPr>
        <w:ind w:left="1077" w:hanging="1077"/>
      </w:pPr>
      <w:rPr>
        <w:rFonts w:hint="default"/>
      </w:rPr>
    </w:lvl>
  </w:abstractNum>
  <w:abstractNum w:abstractNumId="5" w15:restartNumberingAfterBreak="0">
    <w:nsid w:val="0C112332"/>
    <w:multiLevelType w:val="hybridMultilevel"/>
    <w:tmpl w:val="C548F0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 w15:restartNumberingAfterBreak="0">
    <w:nsid w:val="11837254"/>
    <w:multiLevelType w:val="multilevel"/>
    <w:tmpl w:val="6BD40C76"/>
    <w:numStyleLink w:val="ListStyle-ListAlphabet"/>
  </w:abstractNum>
  <w:abstractNum w:abstractNumId="8" w15:restartNumberingAfterBreak="0">
    <w:nsid w:val="141D3E7B"/>
    <w:multiLevelType w:val="multilevel"/>
    <w:tmpl w:val="DBF02CFE"/>
    <w:numStyleLink w:val="ListStyle-TableListBullet"/>
  </w:abstractNum>
  <w:abstractNum w:abstractNumId="9" w15:restartNumberingAfterBreak="0">
    <w:nsid w:val="197C6BC6"/>
    <w:multiLevelType w:val="multilevel"/>
    <w:tmpl w:val="6BD40C76"/>
    <w:styleLink w:val="ListStyle-ListAlphabet"/>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10" w15:restartNumberingAfterBreak="0">
    <w:nsid w:val="1BEF4C0A"/>
    <w:multiLevelType w:val="multilevel"/>
    <w:tmpl w:val="0486E33C"/>
    <w:numStyleLink w:val="ListStyle-AppendixHeading"/>
  </w:abstractNum>
  <w:abstractNum w:abstractNumId="11" w15:restartNumberingAfterBreak="0">
    <w:nsid w:val="1E1B3059"/>
    <w:multiLevelType w:val="multilevel"/>
    <w:tmpl w:val="DAD4A89A"/>
    <w:styleLink w:val="ListStyle-ListNumber"/>
    <w:lvl w:ilvl="0">
      <w:start w:val="1"/>
      <w:numFmt w:val="decimal"/>
      <w:pStyle w:val="a"/>
      <w:lvlText w:val="%1."/>
      <w:lvlJc w:val="left"/>
      <w:pPr>
        <w:ind w:left="340" w:hanging="340"/>
      </w:pPr>
      <w:rPr>
        <w:rFonts w:asciiTheme="minorHAnsi" w:hAnsiTheme="minorHAnsi" w:hint="default"/>
      </w:rPr>
    </w:lvl>
    <w:lvl w:ilvl="1">
      <w:start w:val="1"/>
      <w:numFmt w:val="lowerLetter"/>
      <w:pStyle w:val="20"/>
      <w:lvlText w:val="%2."/>
      <w:lvlJc w:val="left"/>
      <w:pPr>
        <w:ind w:left="680" w:hanging="340"/>
      </w:pPr>
      <w:rPr>
        <w:rFonts w:asciiTheme="minorHAnsi" w:hAnsiTheme="minorHAnsi" w:hint="default"/>
      </w:rPr>
    </w:lvl>
    <w:lvl w:ilvl="2">
      <w:start w:val="1"/>
      <w:numFmt w:val="bullet"/>
      <w:pStyle w:val="30"/>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lowerRoman"/>
      <w:lvlText w:val="%6."/>
      <w:lvlJc w:val="left"/>
      <w:pPr>
        <w:ind w:left="2040" w:hanging="340"/>
      </w:pPr>
      <w:rPr>
        <w:rFonts w:hint="default"/>
        <w:color w:val="auto"/>
      </w:rPr>
    </w:lvl>
    <w:lvl w:ilvl="6">
      <w:start w:val="1"/>
      <w:numFmt w:val="decimal"/>
      <w:lvlText w:val="%7."/>
      <w:lvlJc w:val="left"/>
      <w:pPr>
        <w:ind w:left="2380" w:hanging="340"/>
      </w:pPr>
      <w:rPr>
        <w:rFonts w:hint="default"/>
        <w:color w:val="auto"/>
      </w:rPr>
    </w:lvl>
    <w:lvl w:ilvl="7">
      <w:start w:val="1"/>
      <w:numFmt w:val="lowerLetter"/>
      <w:lvlText w:val="%8."/>
      <w:lvlJc w:val="left"/>
      <w:pPr>
        <w:ind w:left="2720" w:hanging="340"/>
      </w:pPr>
      <w:rPr>
        <w:rFonts w:hint="default"/>
        <w:color w:val="auto"/>
      </w:rPr>
    </w:lvl>
    <w:lvl w:ilvl="8">
      <w:start w:val="1"/>
      <w:numFmt w:val="lowerRoman"/>
      <w:lvlText w:val="%9."/>
      <w:lvlJc w:val="left"/>
      <w:pPr>
        <w:ind w:left="3060" w:hanging="340"/>
      </w:pPr>
      <w:rPr>
        <w:rFonts w:hint="default"/>
        <w:color w:val="auto"/>
      </w:rPr>
    </w:lvl>
  </w:abstractNum>
  <w:abstractNum w:abstractNumId="12" w15:restartNumberingAfterBreak="0">
    <w:nsid w:val="2019191E"/>
    <w:multiLevelType w:val="multilevel"/>
    <w:tmpl w:val="0486E33C"/>
    <w:styleLink w:val="ListStyle-AppendixHeading"/>
    <w:lvl w:ilvl="0">
      <w:start w:val="1"/>
      <w:numFmt w:val="upperLetter"/>
      <w:pStyle w:val="7"/>
      <w:suff w:val="nothing"/>
      <w:lvlText w:val="Appendix %1"/>
      <w:lvlJc w:val="left"/>
      <w:pPr>
        <w:ind w:left="0" w:firstLine="0"/>
      </w:pPr>
      <w:rPr>
        <w:rFonts w:asciiTheme="minorHAnsi" w:hAnsiTheme="minorHAnsi" w:hint="default"/>
      </w:rPr>
    </w:lvl>
    <w:lvl w:ilvl="1">
      <w:start w:val="1"/>
      <w:numFmt w:val="decimal"/>
      <w:lvlText w:val="%1.%2"/>
      <w:lvlJc w:val="left"/>
      <w:pPr>
        <w:ind w:left="1134" w:hanging="1134"/>
      </w:pPr>
      <w:rPr>
        <w:rFonts w:hint="default"/>
      </w:rPr>
    </w:lvl>
    <w:lvl w:ilvl="2">
      <w:start w:val="1"/>
      <w:numFmt w:val="decimal"/>
      <w:lvlText w:val="%1.%2.%3"/>
      <w:lvlJc w:val="left"/>
      <w:pPr>
        <w:tabs>
          <w:tab w:val="num" w:pos="0"/>
        </w:tabs>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15:restartNumberingAfterBreak="0">
    <w:nsid w:val="237E50CA"/>
    <w:multiLevelType w:val="multilevel"/>
    <w:tmpl w:val="4ECA1CDC"/>
    <w:styleLink w:val="ListStyle-TableListNumber"/>
    <w:lvl w:ilvl="0">
      <w:start w:val="1"/>
      <w:numFmt w:val="decimal"/>
      <w:pStyle w:val="Table-ListNumber"/>
      <w:lvlText w:val="%1."/>
      <w:lvlJc w:val="left"/>
      <w:pPr>
        <w:ind w:left="340" w:hanging="227"/>
      </w:pPr>
      <w:rPr>
        <w:rFonts w:asciiTheme="minorHAnsi" w:hAnsiTheme="minorHAnsi" w:hint="default"/>
      </w:rPr>
    </w:lvl>
    <w:lvl w:ilvl="1">
      <w:start w:val="1"/>
      <w:numFmt w:val="lowerLetter"/>
      <w:pStyle w:val="Table-ListNumber2"/>
      <w:lvlText w:val="%2."/>
      <w:lvlJc w:val="left"/>
      <w:pPr>
        <w:ind w:left="567" w:hanging="227"/>
      </w:pPr>
      <w:rPr>
        <w:rFonts w:asciiTheme="minorHAnsi" w:hAnsiTheme="minorHAnsi" w:hint="default"/>
      </w:rPr>
    </w:lvl>
    <w:lvl w:ilvl="2">
      <w:start w:val="1"/>
      <w:numFmt w:val="bullet"/>
      <w:pStyle w:val="Table-ListNumber3"/>
      <w:lvlText w:val=""/>
      <w:lvlJc w:val="left"/>
      <w:pPr>
        <w:ind w:left="794" w:hanging="227"/>
      </w:pPr>
      <w:rPr>
        <w:rFonts w:ascii="Symbol" w:hAnsi="Symbol" w:hint="default"/>
        <w:color w:val="auto"/>
      </w:rPr>
    </w:lvl>
    <w:lvl w:ilvl="3">
      <w:start w:val="1"/>
      <w:numFmt w:val="decimal"/>
      <w:lvlText w:val="%4."/>
      <w:lvlJc w:val="left"/>
      <w:pPr>
        <w:ind w:left="1021" w:hanging="227"/>
      </w:pPr>
      <w:rPr>
        <w:rFonts w:asciiTheme="minorHAnsi" w:hAnsiTheme="minorHAnsi" w:hint="default"/>
      </w:rPr>
    </w:lvl>
    <w:lvl w:ilvl="4">
      <w:start w:val="1"/>
      <w:numFmt w:val="lowerLetter"/>
      <w:lvlText w:val="%5."/>
      <w:lvlJc w:val="left"/>
      <w:pPr>
        <w:ind w:left="1248" w:hanging="227"/>
      </w:pPr>
      <w:rPr>
        <w:rFonts w:asciiTheme="minorHAnsi" w:hAnsiTheme="minorHAnsi" w:hint="default"/>
      </w:rPr>
    </w:lvl>
    <w:lvl w:ilvl="5">
      <w:start w:val="1"/>
      <w:numFmt w:val="bullet"/>
      <w:lvlText w:val=""/>
      <w:lvlJc w:val="left"/>
      <w:pPr>
        <w:ind w:left="1475" w:hanging="227"/>
      </w:pPr>
      <w:rPr>
        <w:rFonts w:ascii="Symbol" w:hAnsi="Symbol" w:hint="default"/>
        <w:color w:val="auto"/>
      </w:rPr>
    </w:lvl>
    <w:lvl w:ilvl="6">
      <w:start w:val="1"/>
      <w:numFmt w:val="decimal"/>
      <w:lvlText w:val="%7."/>
      <w:lvlJc w:val="left"/>
      <w:pPr>
        <w:ind w:left="1702" w:hanging="227"/>
      </w:pPr>
      <w:rPr>
        <w:rFonts w:asciiTheme="minorHAnsi" w:hAnsiTheme="minorHAnsi" w:hint="default"/>
      </w:rPr>
    </w:lvl>
    <w:lvl w:ilvl="7">
      <w:start w:val="1"/>
      <w:numFmt w:val="lowerLetter"/>
      <w:lvlText w:val="%8."/>
      <w:lvlJc w:val="left"/>
      <w:pPr>
        <w:ind w:left="1929" w:hanging="227"/>
      </w:pPr>
      <w:rPr>
        <w:rFonts w:asciiTheme="minorHAnsi" w:hAnsiTheme="minorHAnsi" w:hint="default"/>
      </w:rPr>
    </w:lvl>
    <w:lvl w:ilvl="8">
      <w:start w:val="1"/>
      <w:numFmt w:val="bullet"/>
      <w:lvlText w:val=""/>
      <w:lvlJc w:val="left"/>
      <w:pPr>
        <w:ind w:left="2156" w:hanging="227"/>
      </w:pPr>
      <w:rPr>
        <w:rFonts w:ascii="Symbol" w:hAnsi="Symbol" w:hint="default"/>
        <w:color w:val="auto"/>
      </w:rPr>
    </w:lvl>
  </w:abstractNum>
  <w:abstractNum w:abstractNumId="14" w15:restartNumberingAfterBreak="0">
    <w:nsid w:val="26BB7D62"/>
    <w:multiLevelType w:val="hybridMultilevel"/>
    <w:tmpl w:val="C42C62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8AD1D55"/>
    <w:multiLevelType w:val="hybridMultilevel"/>
    <w:tmpl w:val="7B7483A8"/>
    <w:lvl w:ilvl="0" w:tplc="3A7626D0">
      <w:start w:val="6"/>
      <w:numFmt w:val="bullet"/>
      <w:lvlText w:val="-"/>
      <w:lvlJc w:val="left"/>
      <w:pPr>
        <w:ind w:left="720" w:hanging="360"/>
      </w:pPr>
      <w:rPr>
        <w:rFonts w:ascii="Times New Roman" w:eastAsiaTheme="minorEastAsia"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93E5D08"/>
    <w:multiLevelType w:val="multilevel"/>
    <w:tmpl w:val="D8CA6BB0"/>
    <w:numStyleLink w:val="ListStyle-ListBulletNoSpacing"/>
  </w:abstractNum>
  <w:abstractNum w:abstractNumId="17" w15:restartNumberingAfterBreak="0">
    <w:nsid w:val="2A8574FB"/>
    <w:multiLevelType w:val="multilevel"/>
    <w:tmpl w:val="BA968C96"/>
    <w:styleLink w:val="ListStyle-ListNumberNoSpacing"/>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bullet"/>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18" w15:restartNumberingAfterBreak="0">
    <w:nsid w:val="2CD3664F"/>
    <w:multiLevelType w:val="hybridMultilevel"/>
    <w:tmpl w:val="478C43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E8A1732"/>
    <w:multiLevelType w:val="multilevel"/>
    <w:tmpl w:val="D8CA6BB0"/>
    <w:styleLink w:val="ListStyle-ListBulletNoSpacing"/>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20" w15:restartNumberingAfterBreak="0">
    <w:nsid w:val="3252294E"/>
    <w:multiLevelType w:val="hybridMultilevel"/>
    <w:tmpl w:val="9AD20E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4DD3967"/>
    <w:multiLevelType w:val="multilevel"/>
    <w:tmpl w:val="4ECA1CDC"/>
    <w:numStyleLink w:val="ListStyle-TableListNumber"/>
  </w:abstractNum>
  <w:abstractNum w:abstractNumId="22" w15:restartNumberingAfterBreak="0">
    <w:nsid w:val="46F56597"/>
    <w:multiLevelType w:val="hybridMultilevel"/>
    <w:tmpl w:val="417214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86F0B62"/>
    <w:multiLevelType w:val="multilevel"/>
    <w:tmpl w:val="E9CA6A6C"/>
    <w:styleLink w:val="ListStyle-ListBullet"/>
    <w:lvl w:ilvl="0">
      <w:start w:val="1"/>
      <w:numFmt w:val="bullet"/>
      <w:pStyle w:val="a0"/>
      <w:lvlText w:val=""/>
      <w:lvlJc w:val="left"/>
      <w:pPr>
        <w:ind w:left="340" w:hanging="340"/>
      </w:pPr>
      <w:rPr>
        <w:rFonts w:ascii="Symbol" w:hAnsi="Symbol" w:hint="default"/>
      </w:rPr>
    </w:lvl>
    <w:lvl w:ilvl="1">
      <w:start w:val="1"/>
      <w:numFmt w:val="bullet"/>
      <w:pStyle w:val="21"/>
      <w:lvlText w:val=""/>
      <w:lvlJc w:val="left"/>
      <w:pPr>
        <w:ind w:left="680" w:hanging="340"/>
      </w:pPr>
      <w:rPr>
        <w:rFonts w:ascii="Symbol" w:hAnsi="Symbol" w:hint="default"/>
        <w:color w:val="auto"/>
      </w:rPr>
    </w:lvl>
    <w:lvl w:ilvl="2">
      <w:start w:val="1"/>
      <w:numFmt w:val="bullet"/>
      <w:pStyle w:val="31"/>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24" w15:restartNumberingAfterBreak="0">
    <w:nsid w:val="4C687BF7"/>
    <w:multiLevelType w:val="multilevel"/>
    <w:tmpl w:val="CA3607A4"/>
    <w:numStyleLink w:val="ListStyle-Headings"/>
  </w:abstractNum>
  <w:abstractNum w:abstractNumId="25" w15:restartNumberingAfterBreak="0">
    <w:nsid w:val="4FA10A8B"/>
    <w:multiLevelType w:val="hybridMultilevel"/>
    <w:tmpl w:val="5D561D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5560836"/>
    <w:multiLevelType w:val="multilevel"/>
    <w:tmpl w:val="DBF02CFE"/>
    <w:styleLink w:val="ListStyle-TableListBullet"/>
    <w:lvl w:ilvl="0">
      <w:start w:val="1"/>
      <w:numFmt w:val="bullet"/>
      <w:pStyle w:val="Table-ListBullet"/>
      <w:lvlText w:val="•"/>
      <w:lvlJc w:val="left"/>
      <w:pPr>
        <w:ind w:left="340" w:hanging="227"/>
      </w:pPr>
      <w:rPr>
        <w:rFonts w:asciiTheme="minorHAnsi" w:hAnsiTheme="minorHAnsi" w:cs="Times New Roman" w:hint="default"/>
      </w:rPr>
    </w:lvl>
    <w:lvl w:ilvl="1">
      <w:start w:val="1"/>
      <w:numFmt w:val="bullet"/>
      <w:pStyle w:val="Table-ListBullet2"/>
      <w:lvlText w:val=""/>
      <w:lvlJc w:val="left"/>
      <w:pPr>
        <w:ind w:left="567" w:hanging="227"/>
      </w:pPr>
      <w:rPr>
        <w:rFonts w:ascii="Symbol" w:hAnsi="Symbol" w:hint="default"/>
        <w:color w:val="auto"/>
      </w:rPr>
    </w:lvl>
    <w:lvl w:ilvl="2">
      <w:start w:val="1"/>
      <w:numFmt w:val="bullet"/>
      <w:pStyle w:val="Table-ListBullet3"/>
      <w:lvlText w:val=""/>
      <w:lvlJc w:val="left"/>
      <w:pPr>
        <w:ind w:left="794" w:hanging="227"/>
      </w:pPr>
      <w:rPr>
        <w:rFonts w:ascii="Symbol" w:hAnsi="Symbol" w:hint="default"/>
        <w:color w:val="auto"/>
      </w:rPr>
    </w:lvl>
    <w:lvl w:ilvl="3">
      <w:start w:val="1"/>
      <w:numFmt w:val="bullet"/>
      <w:lvlText w:val="•"/>
      <w:lvlJc w:val="left"/>
      <w:pPr>
        <w:ind w:left="1021" w:hanging="227"/>
      </w:pPr>
      <w:rPr>
        <w:rFonts w:ascii="Times New Roman" w:hAnsi="Times New Roman" w:cs="Times New Roman" w:hint="default"/>
      </w:rPr>
    </w:lvl>
    <w:lvl w:ilvl="4">
      <w:start w:val="1"/>
      <w:numFmt w:val="bullet"/>
      <w:lvlText w:val=""/>
      <w:lvlJc w:val="left"/>
      <w:pPr>
        <w:ind w:left="1248" w:hanging="227"/>
      </w:pPr>
      <w:rPr>
        <w:rFonts w:ascii="Symbol" w:hAnsi="Symbol" w:hint="default"/>
        <w:color w:val="auto"/>
      </w:rPr>
    </w:lvl>
    <w:lvl w:ilvl="5">
      <w:start w:val="1"/>
      <w:numFmt w:val="bullet"/>
      <w:lvlText w:val=""/>
      <w:lvlJc w:val="left"/>
      <w:pPr>
        <w:ind w:left="1475" w:hanging="227"/>
      </w:pPr>
      <w:rPr>
        <w:rFonts w:ascii="Symbol" w:hAnsi="Symbol" w:hint="default"/>
        <w:color w:val="auto"/>
      </w:rPr>
    </w:lvl>
    <w:lvl w:ilvl="6">
      <w:start w:val="1"/>
      <w:numFmt w:val="bullet"/>
      <w:lvlText w:val="•"/>
      <w:lvlJc w:val="left"/>
      <w:pPr>
        <w:ind w:left="1702" w:hanging="227"/>
      </w:pPr>
      <w:rPr>
        <w:rFonts w:ascii="Times New Roman" w:hAnsi="Times New Roman" w:cs="Times New Roman" w:hint="default"/>
      </w:rPr>
    </w:lvl>
    <w:lvl w:ilvl="7">
      <w:start w:val="1"/>
      <w:numFmt w:val="bullet"/>
      <w:lvlText w:val=""/>
      <w:lvlJc w:val="left"/>
      <w:pPr>
        <w:ind w:left="1929" w:hanging="227"/>
      </w:pPr>
      <w:rPr>
        <w:rFonts w:ascii="Symbol" w:hAnsi="Symbol" w:hint="default"/>
        <w:color w:val="auto"/>
      </w:rPr>
    </w:lvl>
    <w:lvl w:ilvl="8">
      <w:start w:val="1"/>
      <w:numFmt w:val="bullet"/>
      <w:lvlText w:val=""/>
      <w:lvlJc w:val="left"/>
      <w:pPr>
        <w:ind w:left="2156" w:hanging="227"/>
      </w:pPr>
      <w:rPr>
        <w:rFonts w:ascii="Symbol" w:hAnsi="Symbol" w:hint="default"/>
        <w:color w:val="auto"/>
      </w:rPr>
    </w:lvl>
  </w:abstractNum>
  <w:abstractNum w:abstractNumId="27"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pStyle w:val="ListNumberNoSpacing2"/>
      <w:lvlText w:val="%2."/>
      <w:lvlJc w:val="left"/>
      <w:pPr>
        <w:ind w:left="680" w:hanging="340"/>
      </w:pPr>
      <w:rPr>
        <w:rFonts w:hint="default"/>
      </w:rPr>
    </w:lvl>
    <w:lvl w:ilvl="2">
      <w:start w:val="1"/>
      <w:numFmt w:val="bullet"/>
      <w:pStyle w:val="ListNumberNoSpacing3"/>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28" w15:restartNumberingAfterBreak="0">
    <w:nsid w:val="5C934686"/>
    <w:multiLevelType w:val="multilevel"/>
    <w:tmpl w:val="DAD4A89A"/>
    <w:numStyleLink w:val="ListStyle-ListNumber"/>
  </w:abstractNum>
  <w:abstractNum w:abstractNumId="29" w15:restartNumberingAfterBreak="0">
    <w:nsid w:val="5DF124ED"/>
    <w:multiLevelType w:val="hybridMultilevel"/>
    <w:tmpl w:val="7CB236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F8D72FB"/>
    <w:multiLevelType w:val="multilevel"/>
    <w:tmpl w:val="E206AE8E"/>
    <w:styleLink w:val="ListStyle-HeadingsNoNumber"/>
    <w:lvl w:ilvl="0">
      <w:start w:val="1"/>
      <w:numFmt w:val="none"/>
      <w:pStyle w:val="Heading1NoNumber"/>
      <w:lvlText w:val=""/>
      <w:lvlJc w:val="left"/>
      <w:pPr>
        <w:ind w:left="0" w:firstLine="0"/>
      </w:pPr>
      <w:rPr>
        <w:rFonts w:hint="default"/>
      </w:rPr>
    </w:lvl>
    <w:lvl w:ilvl="1">
      <w:start w:val="1"/>
      <w:numFmt w:val="none"/>
      <w:lvlRestart w:val="0"/>
      <w:pStyle w:val="Heading2NoNumber"/>
      <w:lvlText w:val=""/>
      <w:lvlJc w:val="left"/>
      <w:pPr>
        <w:ind w:left="0" w:firstLine="0"/>
      </w:pPr>
      <w:rPr>
        <w:rFonts w:hint="default"/>
      </w:rPr>
    </w:lvl>
    <w:lvl w:ilvl="2">
      <w:start w:val="1"/>
      <w:numFmt w:val="none"/>
      <w:lvlRestart w:val="0"/>
      <w:pStyle w:val="Heading3NoNumber"/>
      <w:lvlText w:val=""/>
      <w:lvlJc w:val="left"/>
      <w:pPr>
        <w:ind w:left="0" w:firstLine="0"/>
      </w:pPr>
      <w:rPr>
        <w:rFonts w:hint="default"/>
      </w:rPr>
    </w:lvl>
    <w:lvl w:ilvl="3">
      <w:start w:val="1"/>
      <w:numFmt w:val="none"/>
      <w:lvlRestart w:val="0"/>
      <w:pStyle w:val="Heading4NoNumber"/>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31" w15:restartNumberingAfterBreak="0">
    <w:nsid w:val="600B600B"/>
    <w:multiLevelType w:val="multilevel"/>
    <w:tmpl w:val="CD6ADD40"/>
    <w:styleLink w:val="Style1"/>
    <w:lvl w:ilvl="0">
      <w:start w:val="1"/>
      <w:numFmt w:val="bullet"/>
      <w:lvlText w:val=""/>
      <w:lvlJc w:val="left"/>
      <w:pPr>
        <w:ind w:left="720" w:hanging="360"/>
      </w:pPr>
      <w:rPr>
        <w:rFonts w:ascii="Symbol" w:hAnsi="Symbol" w:hint="default"/>
        <w:sz w:val="2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2" w15:restartNumberingAfterBreak="0">
    <w:nsid w:val="6A713FE6"/>
    <w:multiLevelType w:val="multilevel"/>
    <w:tmpl w:val="E9CA6A6C"/>
    <w:numStyleLink w:val="ListStyle-ListBullet"/>
  </w:abstractNum>
  <w:abstractNum w:abstractNumId="33" w15:restartNumberingAfterBreak="0">
    <w:nsid w:val="77536A25"/>
    <w:multiLevelType w:val="multilevel"/>
    <w:tmpl w:val="DBF02CFE"/>
    <w:numStyleLink w:val="ListStyle-TableListBullet"/>
  </w:abstractNum>
  <w:abstractNum w:abstractNumId="34"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5" w15:restartNumberingAfterBreak="0">
    <w:nsid w:val="7F6C343D"/>
    <w:multiLevelType w:val="multilevel"/>
    <w:tmpl w:val="E206AE8E"/>
    <w:numStyleLink w:val="ListStyle-HeadingsNoNumber"/>
  </w:abstractNum>
  <w:num w:numId="1" w16cid:durableId="66659552">
    <w:abstractNumId w:val="17"/>
  </w:num>
  <w:num w:numId="2" w16cid:durableId="1408771009">
    <w:abstractNumId w:val="12"/>
  </w:num>
  <w:num w:numId="3" w16cid:durableId="1839494315">
    <w:abstractNumId w:val="4"/>
  </w:num>
  <w:num w:numId="4" w16cid:durableId="130102194">
    <w:abstractNumId w:val="30"/>
  </w:num>
  <w:num w:numId="5" w16cid:durableId="1922835942">
    <w:abstractNumId w:val="9"/>
  </w:num>
  <w:num w:numId="6" w16cid:durableId="2000385219">
    <w:abstractNumId w:val="23"/>
  </w:num>
  <w:num w:numId="7" w16cid:durableId="803471403">
    <w:abstractNumId w:val="19"/>
  </w:num>
  <w:num w:numId="8" w16cid:durableId="724910847">
    <w:abstractNumId w:val="11"/>
  </w:num>
  <w:num w:numId="9" w16cid:durableId="1290623811">
    <w:abstractNumId w:val="26"/>
  </w:num>
  <w:num w:numId="10" w16cid:durableId="711731508">
    <w:abstractNumId w:val="13"/>
  </w:num>
  <w:num w:numId="11" w16cid:durableId="1502157267">
    <w:abstractNumId w:val="34"/>
  </w:num>
  <w:num w:numId="12" w16cid:durableId="692193438">
    <w:abstractNumId w:val="6"/>
  </w:num>
  <w:num w:numId="13" w16cid:durableId="570821228">
    <w:abstractNumId w:val="24"/>
  </w:num>
  <w:num w:numId="14" w16cid:durableId="908656722">
    <w:abstractNumId w:val="35"/>
  </w:num>
  <w:num w:numId="15" w16cid:durableId="292755910">
    <w:abstractNumId w:val="10"/>
  </w:num>
  <w:num w:numId="16" w16cid:durableId="1391003754">
    <w:abstractNumId w:val="7"/>
  </w:num>
  <w:num w:numId="17" w16cid:durableId="1700162224">
    <w:abstractNumId w:val="32"/>
  </w:num>
  <w:num w:numId="18" w16cid:durableId="1420755421">
    <w:abstractNumId w:val="3"/>
  </w:num>
  <w:num w:numId="19" w16cid:durableId="558321891">
    <w:abstractNumId w:val="2"/>
  </w:num>
  <w:num w:numId="20" w16cid:durableId="1642930074">
    <w:abstractNumId w:val="16"/>
  </w:num>
  <w:num w:numId="21" w16cid:durableId="1113213163">
    <w:abstractNumId w:val="28"/>
  </w:num>
  <w:num w:numId="22" w16cid:durableId="1227954450">
    <w:abstractNumId w:val="1"/>
  </w:num>
  <w:num w:numId="23" w16cid:durableId="375929491">
    <w:abstractNumId w:val="0"/>
  </w:num>
  <w:num w:numId="24" w16cid:durableId="1618289182">
    <w:abstractNumId w:val="27"/>
  </w:num>
  <w:num w:numId="25" w16cid:durableId="1725907573">
    <w:abstractNumId w:val="8"/>
  </w:num>
  <w:num w:numId="26" w16cid:durableId="272976574">
    <w:abstractNumId w:val="31"/>
  </w:num>
  <w:num w:numId="27" w16cid:durableId="767310280">
    <w:abstractNumId w:val="33"/>
  </w:num>
  <w:num w:numId="28" w16cid:durableId="1718233694">
    <w:abstractNumId w:val="21"/>
  </w:num>
  <w:num w:numId="29" w16cid:durableId="687020534">
    <w:abstractNumId w:val="20"/>
  </w:num>
  <w:num w:numId="30" w16cid:durableId="1236162001">
    <w:abstractNumId w:val="15"/>
  </w:num>
  <w:num w:numId="31" w16cid:durableId="2049181138">
    <w:abstractNumId w:val="14"/>
  </w:num>
  <w:num w:numId="32" w16cid:durableId="555438152">
    <w:abstractNumId w:val="5"/>
  </w:num>
  <w:num w:numId="33" w16cid:durableId="646128664">
    <w:abstractNumId w:val="29"/>
  </w:num>
  <w:num w:numId="34" w16cid:durableId="471559877">
    <w:abstractNumId w:val="22"/>
  </w:num>
  <w:num w:numId="35" w16cid:durableId="471286492">
    <w:abstractNumId w:val="18"/>
  </w:num>
  <w:num w:numId="36" w16cid:durableId="142745839">
    <w:abstractNumId w:val="25"/>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bordersDoNotSurroundHeader/>
  <w:bordersDoNotSurroundFooter/>
  <w:proofState w:spelling="clean" w:grammar="clean"/>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drawingGridHorizontalSpacing w:val="187"/>
  <w:drawingGridVerticalSpacing w:val="187"/>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A1A9C"/>
    <w:rsid w:val="00002AF9"/>
    <w:rsid w:val="0000339A"/>
    <w:rsid w:val="00005A0A"/>
    <w:rsid w:val="0001082C"/>
    <w:rsid w:val="000158D8"/>
    <w:rsid w:val="00023191"/>
    <w:rsid w:val="000322F0"/>
    <w:rsid w:val="000339D4"/>
    <w:rsid w:val="000341FA"/>
    <w:rsid w:val="00040B77"/>
    <w:rsid w:val="00042B13"/>
    <w:rsid w:val="00045383"/>
    <w:rsid w:val="000539BA"/>
    <w:rsid w:val="00060776"/>
    <w:rsid w:val="00061D0B"/>
    <w:rsid w:val="00070621"/>
    <w:rsid w:val="00071293"/>
    <w:rsid w:val="000773E3"/>
    <w:rsid w:val="00080650"/>
    <w:rsid w:val="00082F93"/>
    <w:rsid w:val="00083FC7"/>
    <w:rsid w:val="000841DF"/>
    <w:rsid w:val="00085320"/>
    <w:rsid w:val="00085A90"/>
    <w:rsid w:val="00091034"/>
    <w:rsid w:val="00093C76"/>
    <w:rsid w:val="00094CE8"/>
    <w:rsid w:val="000A2F0C"/>
    <w:rsid w:val="000A6891"/>
    <w:rsid w:val="000B0036"/>
    <w:rsid w:val="000B339C"/>
    <w:rsid w:val="000B52E3"/>
    <w:rsid w:val="000B54AF"/>
    <w:rsid w:val="000C2B5A"/>
    <w:rsid w:val="000C3624"/>
    <w:rsid w:val="000C5154"/>
    <w:rsid w:val="000D27BC"/>
    <w:rsid w:val="000D4901"/>
    <w:rsid w:val="000D544F"/>
    <w:rsid w:val="000D5F53"/>
    <w:rsid w:val="000D687F"/>
    <w:rsid w:val="000E439B"/>
    <w:rsid w:val="000E549A"/>
    <w:rsid w:val="000F3BB8"/>
    <w:rsid w:val="000F7D94"/>
    <w:rsid w:val="00100CF3"/>
    <w:rsid w:val="001010E6"/>
    <w:rsid w:val="0010432B"/>
    <w:rsid w:val="00104978"/>
    <w:rsid w:val="0011069C"/>
    <w:rsid w:val="001111E8"/>
    <w:rsid w:val="00121147"/>
    <w:rsid w:val="0012282F"/>
    <w:rsid w:val="001244B4"/>
    <w:rsid w:val="00124AB8"/>
    <w:rsid w:val="00124FE0"/>
    <w:rsid w:val="00126012"/>
    <w:rsid w:val="00131AF7"/>
    <w:rsid w:val="00134994"/>
    <w:rsid w:val="0013596A"/>
    <w:rsid w:val="001364EC"/>
    <w:rsid w:val="0014207D"/>
    <w:rsid w:val="00151AD7"/>
    <w:rsid w:val="0015293F"/>
    <w:rsid w:val="00152BBD"/>
    <w:rsid w:val="00152F09"/>
    <w:rsid w:val="0015451E"/>
    <w:rsid w:val="00165080"/>
    <w:rsid w:val="0016577F"/>
    <w:rsid w:val="00166759"/>
    <w:rsid w:val="001703E5"/>
    <w:rsid w:val="00170A9E"/>
    <w:rsid w:val="00170D9C"/>
    <w:rsid w:val="00173F99"/>
    <w:rsid w:val="00175483"/>
    <w:rsid w:val="00176080"/>
    <w:rsid w:val="00183532"/>
    <w:rsid w:val="00183B3D"/>
    <w:rsid w:val="00190739"/>
    <w:rsid w:val="001913CF"/>
    <w:rsid w:val="00193B81"/>
    <w:rsid w:val="00194E2D"/>
    <w:rsid w:val="001973AA"/>
    <w:rsid w:val="0019796A"/>
    <w:rsid w:val="001A277D"/>
    <w:rsid w:val="001A3CD0"/>
    <w:rsid w:val="001A66C4"/>
    <w:rsid w:val="001B401B"/>
    <w:rsid w:val="001B7555"/>
    <w:rsid w:val="001C01F4"/>
    <w:rsid w:val="001C1A4D"/>
    <w:rsid w:val="001C4910"/>
    <w:rsid w:val="001C546C"/>
    <w:rsid w:val="001D0115"/>
    <w:rsid w:val="001D316B"/>
    <w:rsid w:val="001D3F0B"/>
    <w:rsid w:val="001E1CDA"/>
    <w:rsid w:val="001F2AFD"/>
    <w:rsid w:val="001F668C"/>
    <w:rsid w:val="002015CA"/>
    <w:rsid w:val="00203C24"/>
    <w:rsid w:val="00204F52"/>
    <w:rsid w:val="0020783B"/>
    <w:rsid w:val="00211F03"/>
    <w:rsid w:val="00216A5B"/>
    <w:rsid w:val="002178E1"/>
    <w:rsid w:val="00220CE9"/>
    <w:rsid w:val="0022130F"/>
    <w:rsid w:val="002228E1"/>
    <w:rsid w:val="00223A99"/>
    <w:rsid w:val="00224F52"/>
    <w:rsid w:val="00226695"/>
    <w:rsid w:val="002418DE"/>
    <w:rsid w:val="00242902"/>
    <w:rsid w:val="00245D5B"/>
    <w:rsid w:val="0024647B"/>
    <w:rsid w:val="00250D35"/>
    <w:rsid w:val="00253304"/>
    <w:rsid w:val="002533C0"/>
    <w:rsid w:val="002540A3"/>
    <w:rsid w:val="00255416"/>
    <w:rsid w:val="00255829"/>
    <w:rsid w:val="0025620D"/>
    <w:rsid w:val="0025669A"/>
    <w:rsid w:val="0025759D"/>
    <w:rsid w:val="00262801"/>
    <w:rsid w:val="00263F0F"/>
    <w:rsid w:val="0026562E"/>
    <w:rsid w:val="00277A2C"/>
    <w:rsid w:val="00283DB9"/>
    <w:rsid w:val="00285353"/>
    <w:rsid w:val="002914AD"/>
    <w:rsid w:val="0029157D"/>
    <w:rsid w:val="00292C1A"/>
    <w:rsid w:val="002949A7"/>
    <w:rsid w:val="00294F31"/>
    <w:rsid w:val="00295D59"/>
    <w:rsid w:val="002A77AC"/>
    <w:rsid w:val="002B2A79"/>
    <w:rsid w:val="002B3BCE"/>
    <w:rsid w:val="002B66AA"/>
    <w:rsid w:val="002B69C5"/>
    <w:rsid w:val="002C4526"/>
    <w:rsid w:val="002C672A"/>
    <w:rsid w:val="002D00D4"/>
    <w:rsid w:val="002D5E2D"/>
    <w:rsid w:val="002D7A8A"/>
    <w:rsid w:val="002E0AD9"/>
    <w:rsid w:val="002E75F8"/>
    <w:rsid w:val="002F3DC6"/>
    <w:rsid w:val="002F7A15"/>
    <w:rsid w:val="00300B71"/>
    <w:rsid w:val="003033E6"/>
    <w:rsid w:val="0030474C"/>
    <w:rsid w:val="003059AC"/>
    <w:rsid w:val="00306787"/>
    <w:rsid w:val="003111FB"/>
    <w:rsid w:val="003113D5"/>
    <w:rsid w:val="00311E8A"/>
    <w:rsid w:val="0031410A"/>
    <w:rsid w:val="00315F8B"/>
    <w:rsid w:val="003170BD"/>
    <w:rsid w:val="0031798A"/>
    <w:rsid w:val="00324648"/>
    <w:rsid w:val="00325718"/>
    <w:rsid w:val="003323BE"/>
    <w:rsid w:val="003413C5"/>
    <w:rsid w:val="0034340A"/>
    <w:rsid w:val="00345ED7"/>
    <w:rsid w:val="003550B9"/>
    <w:rsid w:val="003575C4"/>
    <w:rsid w:val="00360081"/>
    <w:rsid w:val="00360E6C"/>
    <w:rsid w:val="003645AB"/>
    <w:rsid w:val="00364856"/>
    <w:rsid w:val="003708D2"/>
    <w:rsid w:val="00372BBE"/>
    <w:rsid w:val="0037500E"/>
    <w:rsid w:val="003766BB"/>
    <w:rsid w:val="00386B36"/>
    <w:rsid w:val="00395F3B"/>
    <w:rsid w:val="003A4BDA"/>
    <w:rsid w:val="003A593B"/>
    <w:rsid w:val="003B2EC5"/>
    <w:rsid w:val="003B31A9"/>
    <w:rsid w:val="003B36A4"/>
    <w:rsid w:val="003B48AD"/>
    <w:rsid w:val="003C2A20"/>
    <w:rsid w:val="003C3ADA"/>
    <w:rsid w:val="003C5A2F"/>
    <w:rsid w:val="003C6C3F"/>
    <w:rsid w:val="003D1FC9"/>
    <w:rsid w:val="003D5575"/>
    <w:rsid w:val="003E0413"/>
    <w:rsid w:val="003E0690"/>
    <w:rsid w:val="003E169C"/>
    <w:rsid w:val="003E1DD5"/>
    <w:rsid w:val="003E46D4"/>
    <w:rsid w:val="003F0E44"/>
    <w:rsid w:val="003F3487"/>
    <w:rsid w:val="003F4BC7"/>
    <w:rsid w:val="003F6855"/>
    <w:rsid w:val="00400966"/>
    <w:rsid w:val="00402720"/>
    <w:rsid w:val="0040369B"/>
    <w:rsid w:val="00403EE2"/>
    <w:rsid w:val="00410159"/>
    <w:rsid w:val="004105E7"/>
    <w:rsid w:val="004175A1"/>
    <w:rsid w:val="004218F5"/>
    <w:rsid w:val="00424B78"/>
    <w:rsid w:val="0043362F"/>
    <w:rsid w:val="00437638"/>
    <w:rsid w:val="00437CC1"/>
    <w:rsid w:val="004412DD"/>
    <w:rsid w:val="0044345F"/>
    <w:rsid w:val="00444A77"/>
    <w:rsid w:val="0044726C"/>
    <w:rsid w:val="004514B1"/>
    <w:rsid w:val="004542A5"/>
    <w:rsid w:val="00455AB2"/>
    <w:rsid w:val="00460A36"/>
    <w:rsid w:val="00463264"/>
    <w:rsid w:val="0047038D"/>
    <w:rsid w:val="00470926"/>
    <w:rsid w:val="00474DC2"/>
    <w:rsid w:val="00475984"/>
    <w:rsid w:val="00475DCA"/>
    <w:rsid w:val="00482F5E"/>
    <w:rsid w:val="00484F8A"/>
    <w:rsid w:val="00485C7C"/>
    <w:rsid w:val="00486F13"/>
    <w:rsid w:val="004911C7"/>
    <w:rsid w:val="00491AE8"/>
    <w:rsid w:val="00492075"/>
    <w:rsid w:val="00493A0F"/>
    <w:rsid w:val="004954A9"/>
    <w:rsid w:val="004A1207"/>
    <w:rsid w:val="004A1306"/>
    <w:rsid w:val="004A1DBB"/>
    <w:rsid w:val="004A3B53"/>
    <w:rsid w:val="004A7379"/>
    <w:rsid w:val="004A7BF2"/>
    <w:rsid w:val="004A7DC3"/>
    <w:rsid w:val="004B0084"/>
    <w:rsid w:val="004B1B7D"/>
    <w:rsid w:val="004B1C16"/>
    <w:rsid w:val="004B27BC"/>
    <w:rsid w:val="004B3F3D"/>
    <w:rsid w:val="004B4437"/>
    <w:rsid w:val="004C2C39"/>
    <w:rsid w:val="004D1CED"/>
    <w:rsid w:val="004D706A"/>
    <w:rsid w:val="004E07D1"/>
    <w:rsid w:val="004E5406"/>
    <w:rsid w:val="004E5459"/>
    <w:rsid w:val="004E6917"/>
    <w:rsid w:val="004E77C0"/>
    <w:rsid w:val="004E77E4"/>
    <w:rsid w:val="004F0E5B"/>
    <w:rsid w:val="004F1265"/>
    <w:rsid w:val="004F3019"/>
    <w:rsid w:val="004F5472"/>
    <w:rsid w:val="004F5FD8"/>
    <w:rsid w:val="004F7767"/>
    <w:rsid w:val="00502805"/>
    <w:rsid w:val="005045BD"/>
    <w:rsid w:val="0051219A"/>
    <w:rsid w:val="00513876"/>
    <w:rsid w:val="00517E18"/>
    <w:rsid w:val="005213C9"/>
    <w:rsid w:val="005240C2"/>
    <w:rsid w:val="00527E22"/>
    <w:rsid w:val="005318A4"/>
    <w:rsid w:val="005327A4"/>
    <w:rsid w:val="00535070"/>
    <w:rsid w:val="00535885"/>
    <w:rsid w:val="005362E6"/>
    <w:rsid w:val="00544CFF"/>
    <w:rsid w:val="00551894"/>
    <w:rsid w:val="00552C74"/>
    <w:rsid w:val="005535FF"/>
    <w:rsid w:val="00555393"/>
    <w:rsid w:val="005600EA"/>
    <w:rsid w:val="00561992"/>
    <w:rsid w:val="00564B3C"/>
    <w:rsid w:val="00564BA8"/>
    <w:rsid w:val="0056708E"/>
    <w:rsid w:val="00567EAE"/>
    <w:rsid w:val="005729D9"/>
    <w:rsid w:val="00576980"/>
    <w:rsid w:val="00582B12"/>
    <w:rsid w:val="00584F4F"/>
    <w:rsid w:val="00585706"/>
    <w:rsid w:val="005868B3"/>
    <w:rsid w:val="005874AC"/>
    <w:rsid w:val="00587A7F"/>
    <w:rsid w:val="005905F8"/>
    <w:rsid w:val="00590EF6"/>
    <w:rsid w:val="005920BA"/>
    <w:rsid w:val="0059464E"/>
    <w:rsid w:val="005967D0"/>
    <w:rsid w:val="0059709F"/>
    <w:rsid w:val="005A0520"/>
    <w:rsid w:val="005A29E2"/>
    <w:rsid w:val="005A2B71"/>
    <w:rsid w:val="005A3197"/>
    <w:rsid w:val="005A32D9"/>
    <w:rsid w:val="005A47AD"/>
    <w:rsid w:val="005A64B1"/>
    <w:rsid w:val="005B21F0"/>
    <w:rsid w:val="005C30CF"/>
    <w:rsid w:val="005C5630"/>
    <w:rsid w:val="005E2C3C"/>
    <w:rsid w:val="005E326C"/>
    <w:rsid w:val="005E7F8D"/>
    <w:rsid w:val="005F0A1C"/>
    <w:rsid w:val="005F41C5"/>
    <w:rsid w:val="005F6E27"/>
    <w:rsid w:val="005F6F36"/>
    <w:rsid w:val="00602B2D"/>
    <w:rsid w:val="0060637D"/>
    <w:rsid w:val="00607963"/>
    <w:rsid w:val="00607AD8"/>
    <w:rsid w:val="00610F98"/>
    <w:rsid w:val="00612894"/>
    <w:rsid w:val="006143F6"/>
    <w:rsid w:val="00616D0E"/>
    <w:rsid w:val="00617923"/>
    <w:rsid w:val="00622757"/>
    <w:rsid w:val="0062645E"/>
    <w:rsid w:val="00627364"/>
    <w:rsid w:val="00630A4F"/>
    <w:rsid w:val="0063464A"/>
    <w:rsid w:val="00636284"/>
    <w:rsid w:val="0064170D"/>
    <w:rsid w:val="00641A7C"/>
    <w:rsid w:val="00643A98"/>
    <w:rsid w:val="006534BE"/>
    <w:rsid w:val="006537F7"/>
    <w:rsid w:val="00656817"/>
    <w:rsid w:val="0066192C"/>
    <w:rsid w:val="00661D05"/>
    <w:rsid w:val="006634D1"/>
    <w:rsid w:val="006640D7"/>
    <w:rsid w:val="0066602D"/>
    <w:rsid w:val="0067113E"/>
    <w:rsid w:val="006719D8"/>
    <w:rsid w:val="00682D31"/>
    <w:rsid w:val="006833AF"/>
    <w:rsid w:val="00684AC0"/>
    <w:rsid w:val="00684D18"/>
    <w:rsid w:val="006934A4"/>
    <w:rsid w:val="006948A7"/>
    <w:rsid w:val="006A24A4"/>
    <w:rsid w:val="006A3689"/>
    <w:rsid w:val="006A417C"/>
    <w:rsid w:val="006A5762"/>
    <w:rsid w:val="006A6CC8"/>
    <w:rsid w:val="006A6DA9"/>
    <w:rsid w:val="006B45C4"/>
    <w:rsid w:val="006C05F3"/>
    <w:rsid w:val="006C2C26"/>
    <w:rsid w:val="006D166E"/>
    <w:rsid w:val="006D4FF1"/>
    <w:rsid w:val="006D71B5"/>
    <w:rsid w:val="006E1326"/>
    <w:rsid w:val="006E2CF6"/>
    <w:rsid w:val="006E329E"/>
    <w:rsid w:val="006F3CA5"/>
    <w:rsid w:val="006F508A"/>
    <w:rsid w:val="0070001E"/>
    <w:rsid w:val="00701EAB"/>
    <w:rsid w:val="007055A4"/>
    <w:rsid w:val="00706750"/>
    <w:rsid w:val="007114D0"/>
    <w:rsid w:val="007155F7"/>
    <w:rsid w:val="007164EE"/>
    <w:rsid w:val="00721099"/>
    <w:rsid w:val="0072206D"/>
    <w:rsid w:val="00736E77"/>
    <w:rsid w:val="00740E6F"/>
    <w:rsid w:val="00741586"/>
    <w:rsid w:val="00742FD5"/>
    <w:rsid w:val="00744A14"/>
    <w:rsid w:val="00747066"/>
    <w:rsid w:val="007479D5"/>
    <w:rsid w:val="00752732"/>
    <w:rsid w:val="00753A55"/>
    <w:rsid w:val="00757C2E"/>
    <w:rsid w:val="00760A0D"/>
    <w:rsid w:val="00761842"/>
    <w:rsid w:val="00762397"/>
    <w:rsid w:val="00762AA1"/>
    <w:rsid w:val="007642FF"/>
    <w:rsid w:val="007647EF"/>
    <w:rsid w:val="00764A63"/>
    <w:rsid w:val="00764CAB"/>
    <w:rsid w:val="00764DB1"/>
    <w:rsid w:val="00765E26"/>
    <w:rsid w:val="007661E6"/>
    <w:rsid w:val="00767062"/>
    <w:rsid w:val="00767CD0"/>
    <w:rsid w:val="00771238"/>
    <w:rsid w:val="00772ED2"/>
    <w:rsid w:val="00774572"/>
    <w:rsid w:val="00776529"/>
    <w:rsid w:val="007846FE"/>
    <w:rsid w:val="00784985"/>
    <w:rsid w:val="00785614"/>
    <w:rsid w:val="007857EA"/>
    <w:rsid w:val="00785F80"/>
    <w:rsid w:val="0079142F"/>
    <w:rsid w:val="00792678"/>
    <w:rsid w:val="00793770"/>
    <w:rsid w:val="00794B64"/>
    <w:rsid w:val="00795DCD"/>
    <w:rsid w:val="007A493B"/>
    <w:rsid w:val="007A628B"/>
    <w:rsid w:val="007A7FF7"/>
    <w:rsid w:val="007B070A"/>
    <w:rsid w:val="007B0D6F"/>
    <w:rsid w:val="007B543D"/>
    <w:rsid w:val="007B6779"/>
    <w:rsid w:val="007C64D2"/>
    <w:rsid w:val="007C6A5B"/>
    <w:rsid w:val="007C7A00"/>
    <w:rsid w:val="007D121D"/>
    <w:rsid w:val="007D3AE8"/>
    <w:rsid w:val="007E6A51"/>
    <w:rsid w:val="007F49F0"/>
    <w:rsid w:val="007F5958"/>
    <w:rsid w:val="007F5F8D"/>
    <w:rsid w:val="00801FEE"/>
    <w:rsid w:val="00802086"/>
    <w:rsid w:val="00802C55"/>
    <w:rsid w:val="00803E0B"/>
    <w:rsid w:val="00806CCD"/>
    <w:rsid w:val="008113B6"/>
    <w:rsid w:val="00811CBA"/>
    <w:rsid w:val="008153A3"/>
    <w:rsid w:val="00815FA0"/>
    <w:rsid w:val="00822E34"/>
    <w:rsid w:val="00823F87"/>
    <w:rsid w:val="00825D78"/>
    <w:rsid w:val="008265C3"/>
    <w:rsid w:val="0082684B"/>
    <w:rsid w:val="00831843"/>
    <w:rsid w:val="008325D5"/>
    <w:rsid w:val="00833896"/>
    <w:rsid w:val="008341CC"/>
    <w:rsid w:val="00837CC9"/>
    <w:rsid w:val="0084111A"/>
    <w:rsid w:val="00841634"/>
    <w:rsid w:val="008428EC"/>
    <w:rsid w:val="00844D84"/>
    <w:rsid w:val="00845E18"/>
    <w:rsid w:val="00846254"/>
    <w:rsid w:val="00851792"/>
    <w:rsid w:val="00856C28"/>
    <w:rsid w:val="00860698"/>
    <w:rsid w:val="00863DAB"/>
    <w:rsid w:val="0086449F"/>
    <w:rsid w:val="00866F26"/>
    <w:rsid w:val="00873014"/>
    <w:rsid w:val="00875C27"/>
    <w:rsid w:val="00877D1A"/>
    <w:rsid w:val="00880B2F"/>
    <w:rsid w:val="00883C0E"/>
    <w:rsid w:val="00884AB5"/>
    <w:rsid w:val="00891FAB"/>
    <w:rsid w:val="00892B2D"/>
    <w:rsid w:val="00896492"/>
    <w:rsid w:val="008A2E6E"/>
    <w:rsid w:val="008A7BA6"/>
    <w:rsid w:val="008B167B"/>
    <w:rsid w:val="008B5C75"/>
    <w:rsid w:val="008B7F67"/>
    <w:rsid w:val="008C4CA3"/>
    <w:rsid w:val="008F1D79"/>
    <w:rsid w:val="008F3586"/>
    <w:rsid w:val="008F4923"/>
    <w:rsid w:val="008F563E"/>
    <w:rsid w:val="009048A7"/>
    <w:rsid w:val="00905428"/>
    <w:rsid w:val="00911AAC"/>
    <w:rsid w:val="00912E5C"/>
    <w:rsid w:val="009154B1"/>
    <w:rsid w:val="0091789C"/>
    <w:rsid w:val="0092000C"/>
    <w:rsid w:val="0092171E"/>
    <w:rsid w:val="00921CD7"/>
    <w:rsid w:val="00924746"/>
    <w:rsid w:val="0092725A"/>
    <w:rsid w:val="00927F4A"/>
    <w:rsid w:val="0093089F"/>
    <w:rsid w:val="00932EDF"/>
    <w:rsid w:val="00933929"/>
    <w:rsid w:val="00934CCE"/>
    <w:rsid w:val="00946872"/>
    <w:rsid w:val="009511D1"/>
    <w:rsid w:val="0095485A"/>
    <w:rsid w:val="00962382"/>
    <w:rsid w:val="00962D97"/>
    <w:rsid w:val="009656FE"/>
    <w:rsid w:val="0096618C"/>
    <w:rsid w:val="00973155"/>
    <w:rsid w:val="009734E3"/>
    <w:rsid w:val="009815B7"/>
    <w:rsid w:val="00984AEA"/>
    <w:rsid w:val="009906FC"/>
    <w:rsid w:val="00993103"/>
    <w:rsid w:val="00997E1B"/>
    <w:rsid w:val="009A0B58"/>
    <w:rsid w:val="009A41CB"/>
    <w:rsid w:val="009A703D"/>
    <w:rsid w:val="009B0602"/>
    <w:rsid w:val="009B0765"/>
    <w:rsid w:val="009B11BB"/>
    <w:rsid w:val="009B4920"/>
    <w:rsid w:val="009C55C1"/>
    <w:rsid w:val="009D2E38"/>
    <w:rsid w:val="009D6B26"/>
    <w:rsid w:val="009D7409"/>
    <w:rsid w:val="009E2246"/>
    <w:rsid w:val="009F20B5"/>
    <w:rsid w:val="009F2996"/>
    <w:rsid w:val="009F33D1"/>
    <w:rsid w:val="009F504C"/>
    <w:rsid w:val="009F7050"/>
    <w:rsid w:val="00A01321"/>
    <w:rsid w:val="00A01BC5"/>
    <w:rsid w:val="00A04F8E"/>
    <w:rsid w:val="00A078C8"/>
    <w:rsid w:val="00A10E23"/>
    <w:rsid w:val="00A110C4"/>
    <w:rsid w:val="00A1130A"/>
    <w:rsid w:val="00A11B66"/>
    <w:rsid w:val="00A1587A"/>
    <w:rsid w:val="00A20655"/>
    <w:rsid w:val="00A22F1B"/>
    <w:rsid w:val="00A25F6A"/>
    <w:rsid w:val="00A27D10"/>
    <w:rsid w:val="00A329B6"/>
    <w:rsid w:val="00A34618"/>
    <w:rsid w:val="00A346B6"/>
    <w:rsid w:val="00A432C9"/>
    <w:rsid w:val="00A45343"/>
    <w:rsid w:val="00A45BEE"/>
    <w:rsid w:val="00A475A8"/>
    <w:rsid w:val="00A51C15"/>
    <w:rsid w:val="00A52F4C"/>
    <w:rsid w:val="00A548C0"/>
    <w:rsid w:val="00A55B6C"/>
    <w:rsid w:val="00A60902"/>
    <w:rsid w:val="00A612E4"/>
    <w:rsid w:val="00A62248"/>
    <w:rsid w:val="00A62A06"/>
    <w:rsid w:val="00A669BE"/>
    <w:rsid w:val="00A70420"/>
    <w:rsid w:val="00A7436F"/>
    <w:rsid w:val="00A80307"/>
    <w:rsid w:val="00A82829"/>
    <w:rsid w:val="00A8419C"/>
    <w:rsid w:val="00A863CB"/>
    <w:rsid w:val="00A8722F"/>
    <w:rsid w:val="00A872B3"/>
    <w:rsid w:val="00A95E42"/>
    <w:rsid w:val="00A96BA8"/>
    <w:rsid w:val="00AA6C16"/>
    <w:rsid w:val="00AB142C"/>
    <w:rsid w:val="00AB4DD7"/>
    <w:rsid w:val="00AC060A"/>
    <w:rsid w:val="00AC5E06"/>
    <w:rsid w:val="00AC5E3C"/>
    <w:rsid w:val="00AD0636"/>
    <w:rsid w:val="00AD106A"/>
    <w:rsid w:val="00AD1D18"/>
    <w:rsid w:val="00AD7BBF"/>
    <w:rsid w:val="00AD7C2C"/>
    <w:rsid w:val="00AE077A"/>
    <w:rsid w:val="00AE64A9"/>
    <w:rsid w:val="00AF156F"/>
    <w:rsid w:val="00AF2465"/>
    <w:rsid w:val="00AF2836"/>
    <w:rsid w:val="00AF28CC"/>
    <w:rsid w:val="00AF2D9A"/>
    <w:rsid w:val="00AF3379"/>
    <w:rsid w:val="00AF34AF"/>
    <w:rsid w:val="00AF3A7E"/>
    <w:rsid w:val="00AF4B66"/>
    <w:rsid w:val="00AF5A6A"/>
    <w:rsid w:val="00AF7696"/>
    <w:rsid w:val="00B0020E"/>
    <w:rsid w:val="00B04F0A"/>
    <w:rsid w:val="00B07336"/>
    <w:rsid w:val="00B154B5"/>
    <w:rsid w:val="00B16BC9"/>
    <w:rsid w:val="00B20006"/>
    <w:rsid w:val="00B211E9"/>
    <w:rsid w:val="00B23373"/>
    <w:rsid w:val="00B23CB3"/>
    <w:rsid w:val="00B248AD"/>
    <w:rsid w:val="00B32637"/>
    <w:rsid w:val="00B326E4"/>
    <w:rsid w:val="00B364E8"/>
    <w:rsid w:val="00B3772C"/>
    <w:rsid w:val="00B50862"/>
    <w:rsid w:val="00B53FC6"/>
    <w:rsid w:val="00B54545"/>
    <w:rsid w:val="00B55018"/>
    <w:rsid w:val="00B5684C"/>
    <w:rsid w:val="00B6579B"/>
    <w:rsid w:val="00B67EC7"/>
    <w:rsid w:val="00B72D85"/>
    <w:rsid w:val="00B7680F"/>
    <w:rsid w:val="00B828D3"/>
    <w:rsid w:val="00B83193"/>
    <w:rsid w:val="00B84626"/>
    <w:rsid w:val="00B910A2"/>
    <w:rsid w:val="00B97B5D"/>
    <w:rsid w:val="00BA0D50"/>
    <w:rsid w:val="00BA147F"/>
    <w:rsid w:val="00BA1A9C"/>
    <w:rsid w:val="00BA37AA"/>
    <w:rsid w:val="00BA71C3"/>
    <w:rsid w:val="00BB739E"/>
    <w:rsid w:val="00BC0276"/>
    <w:rsid w:val="00BC2ACC"/>
    <w:rsid w:val="00BD116C"/>
    <w:rsid w:val="00BD342A"/>
    <w:rsid w:val="00BD3547"/>
    <w:rsid w:val="00BD4BBD"/>
    <w:rsid w:val="00BD6F74"/>
    <w:rsid w:val="00BF3808"/>
    <w:rsid w:val="00BF4D1F"/>
    <w:rsid w:val="00BF5AF6"/>
    <w:rsid w:val="00C0193E"/>
    <w:rsid w:val="00C04A5D"/>
    <w:rsid w:val="00C07844"/>
    <w:rsid w:val="00C07EF4"/>
    <w:rsid w:val="00C15B53"/>
    <w:rsid w:val="00C170CD"/>
    <w:rsid w:val="00C2110B"/>
    <w:rsid w:val="00C25BB9"/>
    <w:rsid w:val="00C25EF4"/>
    <w:rsid w:val="00C25EF9"/>
    <w:rsid w:val="00C26F60"/>
    <w:rsid w:val="00C26F96"/>
    <w:rsid w:val="00C30467"/>
    <w:rsid w:val="00C324CE"/>
    <w:rsid w:val="00C41FAB"/>
    <w:rsid w:val="00C4218F"/>
    <w:rsid w:val="00C4424A"/>
    <w:rsid w:val="00C46F78"/>
    <w:rsid w:val="00C54BE2"/>
    <w:rsid w:val="00C57DCE"/>
    <w:rsid w:val="00C636EF"/>
    <w:rsid w:val="00C67EDD"/>
    <w:rsid w:val="00C73EC2"/>
    <w:rsid w:val="00C7786D"/>
    <w:rsid w:val="00C80141"/>
    <w:rsid w:val="00C811D2"/>
    <w:rsid w:val="00C836C9"/>
    <w:rsid w:val="00C83918"/>
    <w:rsid w:val="00C91725"/>
    <w:rsid w:val="00C9273C"/>
    <w:rsid w:val="00C974D0"/>
    <w:rsid w:val="00CA155D"/>
    <w:rsid w:val="00CA2C8A"/>
    <w:rsid w:val="00CA42DD"/>
    <w:rsid w:val="00CA5010"/>
    <w:rsid w:val="00CA71C9"/>
    <w:rsid w:val="00CB05DE"/>
    <w:rsid w:val="00CB0E15"/>
    <w:rsid w:val="00CB281C"/>
    <w:rsid w:val="00CB6A31"/>
    <w:rsid w:val="00CC7FA3"/>
    <w:rsid w:val="00CD3B2C"/>
    <w:rsid w:val="00CD55BD"/>
    <w:rsid w:val="00CD5E8E"/>
    <w:rsid w:val="00CD6FCC"/>
    <w:rsid w:val="00CD77B7"/>
    <w:rsid w:val="00CE0DE9"/>
    <w:rsid w:val="00CE3980"/>
    <w:rsid w:val="00CE4023"/>
    <w:rsid w:val="00CF1F2C"/>
    <w:rsid w:val="00CF25AD"/>
    <w:rsid w:val="00CF3DCF"/>
    <w:rsid w:val="00CF6A9F"/>
    <w:rsid w:val="00D01BBA"/>
    <w:rsid w:val="00D05209"/>
    <w:rsid w:val="00D05D4E"/>
    <w:rsid w:val="00D0689A"/>
    <w:rsid w:val="00D131FA"/>
    <w:rsid w:val="00D14316"/>
    <w:rsid w:val="00D14CEC"/>
    <w:rsid w:val="00D14EC5"/>
    <w:rsid w:val="00D1657D"/>
    <w:rsid w:val="00D16CAE"/>
    <w:rsid w:val="00D17261"/>
    <w:rsid w:val="00D17728"/>
    <w:rsid w:val="00D20EA0"/>
    <w:rsid w:val="00D251C5"/>
    <w:rsid w:val="00D25290"/>
    <w:rsid w:val="00D31397"/>
    <w:rsid w:val="00D31724"/>
    <w:rsid w:val="00D37AEA"/>
    <w:rsid w:val="00D4799F"/>
    <w:rsid w:val="00D53385"/>
    <w:rsid w:val="00D53D62"/>
    <w:rsid w:val="00D54539"/>
    <w:rsid w:val="00D54C5E"/>
    <w:rsid w:val="00D55C79"/>
    <w:rsid w:val="00D56568"/>
    <w:rsid w:val="00D57931"/>
    <w:rsid w:val="00D63D86"/>
    <w:rsid w:val="00D654E2"/>
    <w:rsid w:val="00D742A8"/>
    <w:rsid w:val="00D76802"/>
    <w:rsid w:val="00D86BDC"/>
    <w:rsid w:val="00D86EEA"/>
    <w:rsid w:val="00D9276C"/>
    <w:rsid w:val="00D927B7"/>
    <w:rsid w:val="00D961F8"/>
    <w:rsid w:val="00DA2B34"/>
    <w:rsid w:val="00DA3415"/>
    <w:rsid w:val="00DA44BB"/>
    <w:rsid w:val="00DB0198"/>
    <w:rsid w:val="00DB0B37"/>
    <w:rsid w:val="00DB130C"/>
    <w:rsid w:val="00DB15ED"/>
    <w:rsid w:val="00DB4133"/>
    <w:rsid w:val="00DB5567"/>
    <w:rsid w:val="00DB6A15"/>
    <w:rsid w:val="00DB6EFB"/>
    <w:rsid w:val="00DB7BC0"/>
    <w:rsid w:val="00DC1530"/>
    <w:rsid w:val="00DC2111"/>
    <w:rsid w:val="00DC37EA"/>
    <w:rsid w:val="00DC44FC"/>
    <w:rsid w:val="00DC592B"/>
    <w:rsid w:val="00DC6F57"/>
    <w:rsid w:val="00DC7536"/>
    <w:rsid w:val="00DD0018"/>
    <w:rsid w:val="00DD4D41"/>
    <w:rsid w:val="00DE5732"/>
    <w:rsid w:val="00DE5901"/>
    <w:rsid w:val="00DF22F1"/>
    <w:rsid w:val="00DF3A3D"/>
    <w:rsid w:val="00DF4270"/>
    <w:rsid w:val="00DF4A78"/>
    <w:rsid w:val="00DF4C08"/>
    <w:rsid w:val="00DF62DC"/>
    <w:rsid w:val="00DF7DDD"/>
    <w:rsid w:val="00E050B2"/>
    <w:rsid w:val="00E06E2F"/>
    <w:rsid w:val="00E1322F"/>
    <w:rsid w:val="00E20A6A"/>
    <w:rsid w:val="00E20CE4"/>
    <w:rsid w:val="00E23900"/>
    <w:rsid w:val="00E26C98"/>
    <w:rsid w:val="00E31824"/>
    <w:rsid w:val="00E32EC1"/>
    <w:rsid w:val="00E346BE"/>
    <w:rsid w:val="00E35086"/>
    <w:rsid w:val="00E37102"/>
    <w:rsid w:val="00E45C67"/>
    <w:rsid w:val="00E5253C"/>
    <w:rsid w:val="00E530B8"/>
    <w:rsid w:val="00E54C5C"/>
    <w:rsid w:val="00E60018"/>
    <w:rsid w:val="00E61F00"/>
    <w:rsid w:val="00E65A04"/>
    <w:rsid w:val="00E6650F"/>
    <w:rsid w:val="00E667FF"/>
    <w:rsid w:val="00E80C05"/>
    <w:rsid w:val="00E83E89"/>
    <w:rsid w:val="00E90982"/>
    <w:rsid w:val="00E921E9"/>
    <w:rsid w:val="00E92C56"/>
    <w:rsid w:val="00E93333"/>
    <w:rsid w:val="00E936AB"/>
    <w:rsid w:val="00E95F0F"/>
    <w:rsid w:val="00E97BD9"/>
    <w:rsid w:val="00EA00D6"/>
    <w:rsid w:val="00EA0570"/>
    <w:rsid w:val="00EA23BD"/>
    <w:rsid w:val="00EB0A0F"/>
    <w:rsid w:val="00EB2DDE"/>
    <w:rsid w:val="00EB33FD"/>
    <w:rsid w:val="00EB357B"/>
    <w:rsid w:val="00EB38A1"/>
    <w:rsid w:val="00EB770F"/>
    <w:rsid w:val="00EC0D02"/>
    <w:rsid w:val="00EC3A7B"/>
    <w:rsid w:val="00EC463E"/>
    <w:rsid w:val="00EC74EF"/>
    <w:rsid w:val="00EC7A79"/>
    <w:rsid w:val="00ED4FF4"/>
    <w:rsid w:val="00EE4DEF"/>
    <w:rsid w:val="00EE76E9"/>
    <w:rsid w:val="00EE7DE9"/>
    <w:rsid w:val="00EF245A"/>
    <w:rsid w:val="00EF7D31"/>
    <w:rsid w:val="00EF7DBE"/>
    <w:rsid w:val="00F02023"/>
    <w:rsid w:val="00F1090A"/>
    <w:rsid w:val="00F11653"/>
    <w:rsid w:val="00F1178E"/>
    <w:rsid w:val="00F128D0"/>
    <w:rsid w:val="00F1379D"/>
    <w:rsid w:val="00F16420"/>
    <w:rsid w:val="00F17BC1"/>
    <w:rsid w:val="00F242E0"/>
    <w:rsid w:val="00F24DC0"/>
    <w:rsid w:val="00F25CCF"/>
    <w:rsid w:val="00F31768"/>
    <w:rsid w:val="00F317CC"/>
    <w:rsid w:val="00F33696"/>
    <w:rsid w:val="00F351F0"/>
    <w:rsid w:val="00F35FDA"/>
    <w:rsid w:val="00F36631"/>
    <w:rsid w:val="00F40247"/>
    <w:rsid w:val="00F411E1"/>
    <w:rsid w:val="00F43616"/>
    <w:rsid w:val="00F4774B"/>
    <w:rsid w:val="00F47D3F"/>
    <w:rsid w:val="00F50079"/>
    <w:rsid w:val="00F504DE"/>
    <w:rsid w:val="00F6086E"/>
    <w:rsid w:val="00F628FD"/>
    <w:rsid w:val="00F639A5"/>
    <w:rsid w:val="00F66E0B"/>
    <w:rsid w:val="00F675EB"/>
    <w:rsid w:val="00F73857"/>
    <w:rsid w:val="00F76942"/>
    <w:rsid w:val="00F77C73"/>
    <w:rsid w:val="00F8021D"/>
    <w:rsid w:val="00F85505"/>
    <w:rsid w:val="00F90F82"/>
    <w:rsid w:val="00F921BE"/>
    <w:rsid w:val="00F9456C"/>
    <w:rsid w:val="00F94BE4"/>
    <w:rsid w:val="00F94CF8"/>
    <w:rsid w:val="00F9727E"/>
    <w:rsid w:val="00FA76A8"/>
    <w:rsid w:val="00FB0414"/>
    <w:rsid w:val="00FC2FDA"/>
    <w:rsid w:val="00FD012D"/>
    <w:rsid w:val="00FD01E6"/>
    <w:rsid w:val="00FD0C15"/>
    <w:rsid w:val="00FD0E5E"/>
    <w:rsid w:val="00FD0EC9"/>
    <w:rsid w:val="00FD40FB"/>
    <w:rsid w:val="00FD448B"/>
    <w:rsid w:val="00FF71EC"/>
    <w:rsid w:val="00FF7745"/>
    <w:rsid w:val="00FF7FB8"/>
    <w:rsid w:val="3001788C"/>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34D0044"/>
  <w15:chartTrackingRefBased/>
  <w15:docId w15:val="{1963B6EA-3D56-4D28-A6B9-FF0A4C748F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zh-CN" w:bidi="ar-SA"/>
      </w:rPr>
    </w:rPrDefault>
    <w:pPrDefault/>
  </w:docDefaults>
  <w:latentStyles w:defLockedState="0" w:defUIPriority="99" w:defSemiHidden="0" w:defUnhideWhenUsed="0" w:defQFormat="0" w:count="376">
    <w:lsdException w:name="Normal" w:uiPriority="1" w:qFormat="1"/>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10" w:qFormat="1"/>
    <w:lsdException w:name="heading 8" w:semiHidden="1" w:uiPriority="0" w:qFormat="1"/>
    <w:lsdException w:name="heading 9" w:semiHidden="1"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nhideWhenUsed="1"/>
    <w:lsdException w:name="Normal Indent" w:semiHidden="1" w:uiPriority="0" w:unhideWhenUsed="1" w:qFormat="1"/>
    <w:lsdException w:name="footnote text" w:semiHidden="1" w:uiPriority="13" w:unhideWhenUsed="1"/>
    <w:lsdException w:name="annotation text" w:semiHidden="1" w:unhideWhenUsed="1"/>
    <w:lsdException w:name="header" w:semiHidden="1" w:uiPriority="13" w:unhideWhenUsed="1"/>
    <w:lsdException w:name="footer" w:semiHidden="1" w:uiPriority="13" w:unhideWhenUsed="1"/>
    <w:lsdException w:name="index heading" w:semiHidden="1" w:unhideWhenUsed="1"/>
    <w:lsdException w:name="caption" w:semiHidden="1" w:uiPriority="7" w:unhideWhenUsed="1" w:qFormat="1"/>
    <w:lsdException w:name="table of figures" w:semiHidden="1" w:uiPriority="40"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14" w:unhideWhenUsed="1"/>
    <w:lsdException w:name="Strong" w:semiHidden="1" w:uiPriority="8" w:qFormat="1"/>
    <w:lsdException w:name="Emphasis" w:semiHidden="1" w:uiPriority="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2"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qFormat="1"/>
    <w:lsdException w:name="Quote" w:semiHidden="1" w:uiPriority="8"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1">
    <w:name w:val="Normal"/>
    <w:uiPriority w:val="1"/>
    <w:qFormat/>
    <w:rsid w:val="00AF2836"/>
    <w:pPr>
      <w:spacing w:after="160"/>
    </w:pPr>
    <w:rPr>
      <w:szCs w:val="22"/>
    </w:rPr>
  </w:style>
  <w:style w:type="paragraph" w:styleId="1">
    <w:name w:val="heading 1"/>
    <w:basedOn w:val="a1"/>
    <w:next w:val="a1"/>
    <w:link w:val="10"/>
    <w:qFormat/>
    <w:rsid w:val="00AA6C16"/>
    <w:pPr>
      <w:keepNext/>
      <w:keepLines/>
      <w:numPr>
        <w:numId w:val="13"/>
      </w:numPr>
      <w:suppressAutoHyphens/>
      <w:spacing w:before="440" w:after="440"/>
      <w:outlineLvl w:val="0"/>
    </w:pPr>
    <w:rPr>
      <w:color w:val="E61E28" w:themeColor="accent1"/>
      <w:sz w:val="40"/>
      <w:szCs w:val="32"/>
    </w:rPr>
  </w:style>
  <w:style w:type="paragraph" w:styleId="2">
    <w:name w:val="heading 2"/>
    <w:basedOn w:val="a1"/>
    <w:next w:val="a1"/>
    <w:link w:val="22"/>
    <w:qFormat/>
    <w:rsid w:val="00AA6C16"/>
    <w:pPr>
      <w:keepNext/>
      <w:keepLines/>
      <w:numPr>
        <w:ilvl w:val="1"/>
        <w:numId w:val="13"/>
      </w:numPr>
      <w:suppressAutoHyphens/>
      <w:spacing w:before="320" w:after="80"/>
      <w:outlineLvl w:val="1"/>
    </w:pPr>
    <w:rPr>
      <w:rFonts w:asciiTheme="majorHAnsi" w:eastAsiaTheme="majorEastAsia" w:hAnsiTheme="majorHAnsi" w:cstheme="majorBidi"/>
      <w:b/>
      <w:color w:val="E61E28" w:themeColor="accent1"/>
      <w:szCs w:val="26"/>
    </w:rPr>
  </w:style>
  <w:style w:type="paragraph" w:styleId="3">
    <w:name w:val="heading 3"/>
    <w:basedOn w:val="a1"/>
    <w:next w:val="a1"/>
    <w:link w:val="32"/>
    <w:qFormat/>
    <w:rsid w:val="00AA6C16"/>
    <w:pPr>
      <w:keepNext/>
      <w:keepLines/>
      <w:numPr>
        <w:ilvl w:val="2"/>
        <w:numId w:val="13"/>
      </w:numPr>
      <w:suppressAutoHyphens/>
      <w:spacing w:before="320" w:after="30"/>
      <w:outlineLvl w:val="2"/>
    </w:pPr>
    <w:rPr>
      <w:color w:val="E61E28" w:themeColor="accent1"/>
      <w:szCs w:val="24"/>
    </w:rPr>
  </w:style>
  <w:style w:type="paragraph" w:styleId="41">
    <w:name w:val="heading 4"/>
    <w:basedOn w:val="a1"/>
    <w:next w:val="a1"/>
    <w:link w:val="42"/>
    <w:rsid w:val="00AA6C16"/>
    <w:pPr>
      <w:keepNext/>
      <w:keepLines/>
      <w:numPr>
        <w:ilvl w:val="3"/>
        <w:numId w:val="13"/>
      </w:numPr>
      <w:suppressAutoHyphens/>
      <w:spacing w:before="320" w:after="30"/>
      <w:outlineLvl w:val="3"/>
    </w:pPr>
    <w:rPr>
      <w:i/>
      <w:iCs/>
      <w:color w:val="E61E28" w:themeColor="accent1"/>
      <w:szCs w:val="20"/>
    </w:rPr>
  </w:style>
  <w:style w:type="paragraph" w:styleId="51">
    <w:name w:val="heading 5"/>
    <w:basedOn w:val="a1"/>
    <w:next w:val="a1"/>
    <w:link w:val="52"/>
    <w:semiHidden/>
    <w:rsid w:val="00AA6C16"/>
    <w:pPr>
      <w:keepNext/>
      <w:keepLines/>
      <w:numPr>
        <w:ilvl w:val="4"/>
        <w:numId w:val="13"/>
      </w:numPr>
      <w:suppressAutoHyphens/>
      <w:spacing w:after="0" w:line="240" w:lineRule="atLeast"/>
      <w:outlineLvl w:val="4"/>
    </w:pPr>
    <w:rPr>
      <w:b/>
      <w:sz w:val="20"/>
      <w:szCs w:val="20"/>
    </w:rPr>
  </w:style>
  <w:style w:type="paragraph" w:styleId="6">
    <w:name w:val="heading 6"/>
    <w:basedOn w:val="a1"/>
    <w:next w:val="a1"/>
    <w:link w:val="60"/>
    <w:semiHidden/>
    <w:rsid w:val="00AA6C16"/>
    <w:pPr>
      <w:keepNext/>
      <w:keepLines/>
      <w:numPr>
        <w:ilvl w:val="5"/>
        <w:numId w:val="13"/>
      </w:numPr>
      <w:suppressAutoHyphens/>
      <w:spacing w:after="0" w:line="240" w:lineRule="atLeast"/>
      <w:outlineLvl w:val="5"/>
    </w:pPr>
    <w:rPr>
      <w:b/>
      <w:sz w:val="20"/>
      <w:szCs w:val="20"/>
    </w:rPr>
  </w:style>
  <w:style w:type="paragraph" w:styleId="7">
    <w:name w:val="heading 7"/>
    <w:aliases w:val="Heading 7 Appendix Heading"/>
    <w:basedOn w:val="a1"/>
    <w:next w:val="a1"/>
    <w:link w:val="70"/>
    <w:uiPriority w:val="10"/>
    <w:semiHidden/>
    <w:rsid w:val="00AA6C16"/>
    <w:pPr>
      <w:keepNext/>
      <w:keepLines/>
      <w:numPr>
        <w:numId w:val="15"/>
      </w:numPr>
      <w:suppressAutoHyphens/>
      <w:spacing w:after="120"/>
      <w:outlineLvl w:val="6"/>
    </w:pPr>
    <w:rPr>
      <w:iCs/>
      <w:color w:val="E61E28" w:themeColor="accent1"/>
      <w:sz w:val="44"/>
      <w:szCs w:val="20"/>
    </w:rPr>
  </w:style>
  <w:style w:type="paragraph" w:styleId="8">
    <w:name w:val="heading 8"/>
    <w:basedOn w:val="a1"/>
    <w:next w:val="a1"/>
    <w:link w:val="80"/>
    <w:semiHidden/>
    <w:rsid w:val="00AA6C16"/>
    <w:pPr>
      <w:keepNext/>
      <w:keepLines/>
      <w:suppressAutoHyphens/>
      <w:spacing w:after="0" w:line="240" w:lineRule="atLeast"/>
      <w:outlineLvl w:val="7"/>
    </w:pPr>
    <w:rPr>
      <w:b/>
      <w:sz w:val="20"/>
      <w:szCs w:val="21"/>
    </w:rPr>
  </w:style>
  <w:style w:type="paragraph" w:styleId="9">
    <w:name w:val="heading 9"/>
    <w:basedOn w:val="a1"/>
    <w:next w:val="a1"/>
    <w:link w:val="90"/>
    <w:semiHidden/>
    <w:rsid w:val="00AA6C16"/>
    <w:pPr>
      <w:keepNext/>
      <w:keepLines/>
      <w:suppressAutoHyphens/>
      <w:spacing w:after="0" w:line="240" w:lineRule="atLeast"/>
      <w:outlineLvl w:val="8"/>
    </w:pPr>
    <w:rPr>
      <w:b/>
      <w:iCs/>
      <w:sz w:val="20"/>
      <w:szCs w:val="21"/>
    </w:rPr>
  </w:style>
  <w:style w:type="character" w:default="1" w:styleId="a2">
    <w:name w:val="Default Paragraph Font"/>
    <w:uiPriority w:val="1"/>
    <w:semiHidden/>
    <w:unhideWhenUsed/>
  </w:style>
  <w:style w:type="table" w:default="1" w:styleId="a3">
    <w:name w:val="Normal Table"/>
    <w:uiPriority w:val="99"/>
    <w:semiHidden/>
    <w:unhideWhenUsed/>
    <w:tblPr>
      <w:tblInd w:w="0" w:type="dxa"/>
      <w:tblCellMar>
        <w:top w:w="0" w:type="dxa"/>
        <w:left w:w="108" w:type="dxa"/>
        <w:bottom w:w="0" w:type="dxa"/>
        <w:right w:w="108" w:type="dxa"/>
      </w:tblCellMar>
    </w:tblPr>
  </w:style>
  <w:style w:type="numbering" w:default="1" w:styleId="a4">
    <w:name w:val="No List"/>
    <w:uiPriority w:val="99"/>
    <w:semiHidden/>
    <w:unhideWhenUsed/>
  </w:style>
  <w:style w:type="numbering" w:customStyle="1" w:styleId="ListStyle-AppendixHeading">
    <w:name w:val="_List Style - Appendix Heading"/>
    <w:uiPriority w:val="99"/>
    <w:rsid w:val="00AA6C16"/>
    <w:pPr>
      <w:numPr>
        <w:numId w:val="2"/>
      </w:numPr>
    </w:pPr>
  </w:style>
  <w:style w:type="numbering" w:customStyle="1" w:styleId="ListStyle-Headings">
    <w:name w:val="_List Style - Headings"/>
    <w:uiPriority w:val="99"/>
    <w:rsid w:val="00AA6C16"/>
    <w:pPr>
      <w:numPr>
        <w:numId w:val="3"/>
      </w:numPr>
    </w:pPr>
  </w:style>
  <w:style w:type="numbering" w:customStyle="1" w:styleId="ListStyle-HeadingsNoNumber">
    <w:name w:val="_List Style - Headings No Number"/>
    <w:uiPriority w:val="99"/>
    <w:rsid w:val="00AA6C16"/>
    <w:pPr>
      <w:numPr>
        <w:numId w:val="4"/>
      </w:numPr>
    </w:pPr>
  </w:style>
  <w:style w:type="numbering" w:customStyle="1" w:styleId="ListStyle-ListAlphabet">
    <w:name w:val="_List Style - List Alphabet"/>
    <w:uiPriority w:val="99"/>
    <w:rsid w:val="00AA6C16"/>
    <w:pPr>
      <w:numPr>
        <w:numId w:val="5"/>
      </w:numPr>
    </w:pPr>
  </w:style>
  <w:style w:type="numbering" w:customStyle="1" w:styleId="ListStyle-ListBullet">
    <w:name w:val="_List Style - List Bullet"/>
    <w:uiPriority w:val="99"/>
    <w:rsid w:val="00AA6C16"/>
    <w:pPr>
      <w:numPr>
        <w:numId w:val="6"/>
      </w:numPr>
    </w:pPr>
  </w:style>
  <w:style w:type="numbering" w:customStyle="1" w:styleId="ListStyle-ListBulletNoSpacing">
    <w:name w:val="_List Style - List Bullet No Spacing"/>
    <w:uiPriority w:val="99"/>
    <w:rsid w:val="00AA6C16"/>
    <w:pPr>
      <w:numPr>
        <w:numId w:val="7"/>
      </w:numPr>
    </w:pPr>
  </w:style>
  <w:style w:type="numbering" w:customStyle="1" w:styleId="ListStyle-ListNumber">
    <w:name w:val="_List Style - List Number"/>
    <w:uiPriority w:val="99"/>
    <w:rsid w:val="00AA6C16"/>
    <w:pPr>
      <w:numPr>
        <w:numId w:val="8"/>
      </w:numPr>
    </w:pPr>
  </w:style>
  <w:style w:type="numbering" w:customStyle="1" w:styleId="ListStyle-TableListBullet">
    <w:name w:val="_List Style - Table List Bullet"/>
    <w:uiPriority w:val="99"/>
    <w:rsid w:val="00AA6C16"/>
    <w:pPr>
      <w:numPr>
        <w:numId w:val="9"/>
      </w:numPr>
    </w:pPr>
  </w:style>
  <w:style w:type="numbering" w:customStyle="1" w:styleId="ListStyle-TableListNumber">
    <w:name w:val="_List Style - Table List Number"/>
    <w:uiPriority w:val="99"/>
    <w:rsid w:val="00AA6C16"/>
    <w:pPr>
      <w:numPr>
        <w:numId w:val="10"/>
      </w:numPr>
    </w:pPr>
  </w:style>
  <w:style w:type="numbering" w:customStyle="1" w:styleId="ListStyle-ListNumberNoSpacing">
    <w:name w:val="_List Style-List Number No Spacing"/>
    <w:uiPriority w:val="99"/>
    <w:rsid w:val="00121147"/>
    <w:pPr>
      <w:numPr>
        <w:numId w:val="1"/>
      </w:numPr>
    </w:pPr>
  </w:style>
  <w:style w:type="numbering" w:styleId="111111">
    <w:name w:val="Outline List 2"/>
    <w:basedOn w:val="a4"/>
    <w:uiPriority w:val="99"/>
    <w:semiHidden/>
    <w:rsid w:val="00AA6C16"/>
    <w:pPr>
      <w:numPr>
        <w:numId w:val="11"/>
      </w:numPr>
    </w:pPr>
  </w:style>
  <w:style w:type="character" w:customStyle="1" w:styleId="10">
    <w:name w:val="標題 1 字元"/>
    <w:basedOn w:val="a2"/>
    <w:link w:val="1"/>
    <w:rsid w:val="00AA6C16"/>
    <w:rPr>
      <w:color w:val="E61E28" w:themeColor="accent1"/>
      <w:sz w:val="40"/>
      <w:szCs w:val="32"/>
      <w:lang w:val="en-GB"/>
    </w:rPr>
  </w:style>
  <w:style w:type="numbering" w:styleId="1ai">
    <w:name w:val="Outline List 1"/>
    <w:basedOn w:val="a4"/>
    <w:uiPriority w:val="99"/>
    <w:semiHidden/>
    <w:rsid w:val="00AA6C16"/>
    <w:pPr>
      <w:numPr>
        <w:numId w:val="12"/>
      </w:numPr>
    </w:pPr>
  </w:style>
  <w:style w:type="character" w:customStyle="1" w:styleId="52">
    <w:name w:val="標題 5 字元"/>
    <w:basedOn w:val="a2"/>
    <w:link w:val="51"/>
    <w:semiHidden/>
    <w:rsid w:val="00AA6C16"/>
    <w:rPr>
      <w:b/>
      <w:sz w:val="20"/>
      <w:szCs w:val="20"/>
      <w:lang w:val="en-GB"/>
    </w:rPr>
  </w:style>
  <w:style w:type="character" w:customStyle="1" w:styleId="60">
    <w:name w:val="標題 6 字元"/>
    <w:basedOn w:val="a2"/>
    <w:link w:val="6"/>
    <w:semiHidden/>
    <w:rsid w:val="00AA6C16"/>
    <w:rPr>
      <w:b/>
      <w:sz w:val="20"/>
      <w:szCs w:val="20"/>
      <w:lang w:val="en-GB"/>
    </w:rPr>
  </w:style>
  <w:style w:type="character" w:customStyle="1" w:styleId="70">
    <w:name w:val="標題 7 字元"/>
    <w:aliases w:val="Heading 7 Appendix Heading 字元"/>
    <w:basedOn w:val="a2"/>
    <w:link w:val="7"/>
    <w:uiPriority w:val="10"/>
    <w:semiHidden/>
    <w:rsid w:val="004E5406"/>
    <w:rPr>
      <w:iCs/>
      <w:color w:val="E61E28" w:themeColor="accent1"/>
      <w:sz w:val="44"/>
      <w:szCs w:val="20"/>
      <w:lang w:val="en-GB"/>
    </w:rPr>
  </w:style>
  <w:style w:type="character" w:customStyle="1" w:styleId="80">
    <w:name w:val="標題 8 字元"/>
    <w:basedOn w:val="a2"/>
    <w:link w:val="8"/>
    <w:semiHidden/>
    <w:rsid w:val="00AA6C16"/>
    <w:rPr>
      <w:b/>
      <w:sz w:val="20"/>
      <w:szCs w:val="21"/>
      <w:lang w:val="en-GB"/>
    </w:rPr>
  </w:style>
  <w:style w:type="character" w:customStyle="1" w:styleId="90">
    <w:name w:val="標題 9 字元"/>
    <w:basedOn w:val="a2"/>
    <w:link w:val="9"/>
    <w:semiHidden/>
    <w:rsid w:val="00AA6C16"/>
    <w:rPr>
      <w:b/>
      <w:iCs/>
      <w:sz w:val="20"/>
      <w:szCs w:val="21"/>
      <w:lang w:val="en-GB"/>
    </w:rPr>
  </w:style>
  <w:style w:type="paragraph" w:customStyle="1" w:styleId="ValueStandfirst">
    <w:name w:val="Value Standfirst"/>
    <w:uiPriority w:val="1"/>
    <w:qFormat/>
    <w:rsid w:val="004E5406"/>
    <w:pPr>
      <w:spacing w:after="240" w:line="280" w:lineRule="atLeast"/>
    </w:pPr>
    <w:rPr>
      <w:rFonts w:cs="Times New Roman"/>
      <w:sz w:val="28"/>
      <w:szCs w:val="28"/>
    </w:rPr>
  </w:style>
  <w:style w:type="paragraph" w:customStyle="1" w:styleId="Valuestandfirst0">
    <w:name w:val="Value standfirst"/>
    <w:basedOn w:val="a1"/>
    <w:next w:val="a1"/>
    <w:uiPriority w:val="8"/>
    <w:rsid w:val="004E5406"/>
    <w:pPr>
      <w:spacing w:before="160" w:after="220"/>
    </w:pPr>
    <w:rPr>
      <w:color w:val="000000"/>
      <w:sz w:val="28"/>
      <w:szCs w:val="28"/>
    </w:rPr>
  </w:style>
  <w:style w:type="character" w:customStyle="1" w:styleId="22">
    <w:name w:val="標題 2 字元"/>
    <w:basedOn w:val="a2"/>
    <w:link w:val="2"/>
    <w:rsid w:val="00AA6C16"/>
    <w:rPr>
      <w:rFonts w:asciiTheme="majorHAnsi" w:eastAsiaTheme="majorEastAsia" w:hAnsiTheme="majorHAnsi" w:cstheme="majorBidi"/>
      <w:b/>
      <w:color w:val="E61E28" w:themeColor="accent1"/>
      <w:szCs w:val="26"/>
      <w:lang w:val="en-GB"/>
    </w:rPr>
  </w:style>
  <w:style w:type="character" w:customStyle="1" w:styleId="32">
    <w:name w:val="標題 3 字元"/>
    <w:basedOn w:val="a2"/>
    <w:link w:val="3"/>
    <w:rsid w:val="00AA6C16"/>
    <w:rPr>
      <w:color w:val="E61E28" w:themeColor="accent1"/>
      <w:sz w:val="22"/>
      <w:lang w:val="en-GB"/>
    </w:rPr>
  </w:style>
  <w:style w:type="character" w:customStyle="1" w:styleId="42">
    <w:name w:val="標題 4 字元"/>
    <w:basedOn w:val="a2"/>
    <w:link w:val="41"/>
    <w:rsid w:val="00AA6C16"/>
    <w:rPr>
      <w:i/>
      <w:iCs/>
      <w:color w:val="E61E28" w:themeColor="accent1"/>
      <w:sz w:val="22"/>
      <w:szCs w:val="20"/>
      <w:lang w:val="en-GB"/>
    </w:rPr>
  </w:style>
  <w:style w:type="paragraph" w:customStyle="1" w:styleId="AppendixText">
    <w:name w:val="Appendix Text"/>
    <w:basedOn w:val="a1"/>
    <w:uiPriority w:val="11"/>
    <w:semiHidden/>
    <w:qFormat/>
    <w:rsid w:val="00121147"/>
    <w:rPr>
      <w:color w:val="231F20"/>
    </w:rPr>
  </w:style>
  <w:style w:type="paragraph" w:styleId="a5">
    <w:name w:val="Balloon Text"/>
    <w:basedOn w:val="a1"/>
    <w:link w:val="a6"/>
    <w:uiPriority w:val="99"/>
    <w:semiHidden/>
    <w:rsid w:val="00AA6C16"/>
    <w:rPr>
      <w:rFonts w:asciiTheme="majorHAnsi" w:eastAsiaTheme="majorEastAsia" w:hAnsiTheme="majorHAnsi" w:cstheme="majorBidi"/>
    </w:rPr>
  </w:style>
  <w:style w:type="character" w:customStyle="1" w:styleId="a6">
    <w:name w:val="註解方塊文字 字元"/>
    <w:basedOn w:val="a2"/>
    <w:link w:val="a5"/>
    <w:uiPriority w:val="99"/>
    <w:semiHidden/>
    <w:rsid w:val="00AA6C16"/>
    <w:rPr>
      <w:rFonts w:asciiTheme="majorHAnsi" w:eastAsiaTheme="majorEastAsia" w:hAnsiTheme="majorHAnsi" w:cstheme="majorBidi"/>
      <w:sz w:val="22"/>
      <w:szCs w:val="22"/>
      <w:lang w:val="en-GB"/>
    </w:rPr>
  </w:style>
  <w:style w:type="paragraph" w:styleId="a7">
    <w:name w:val="Bibliography"/>
    <w:basedOn w:val="a1"/>
    <w:next w:val="a1"/>
    <w:uiPriority w:val="99"/>
    <w:semiHidden/>
    <w:rsid w:val="00AA6C16"/>
  </w:style>
  <w:style w:type="table" w:customStyle="1" w:styleId="Blank">
    <w:name w:val="Blank"/>
    <w:basedOn w:val="a3"/>
    <w:uiPriority w:val="99"/>
    <w:rsid w:val="00AA6C16"/>
    <w:rPr>
      <w:sz w:val="22"/>
      <w:szCs w:val="22"/>
      <w:lang w:eastAsia="en-US"/>
    </w:rPr>
    <w:tblPr>
      <w:tblCellMar>
        <w:left w:w="0" w:type="dxa"/>
        <w:right w:w="0" w:type="dxa"/>
      </w:tblCellMar>
    </w:tblPr>
  </w:style>
  <w:style w:type="paragraph" w:styleId="a8">
    <w:name w:val="Block Text"/>
    <w:basedOn w:val="a1"/>
    <w:uiPriority w:val="99"/>
    <w:semiHidden/>
    <w:rsid w:val="00AA6C16"/>
    <w:pPr>
      <w:pBdr>
        <w:top w:val="single" w:sz="2" w:space="10" w:color="E61E28" w:themeColor="accent1"/>
        <w:left w:val="single" w:sz="2" w:space="10" w:color="E61E28" w:themeColor="accent1"/>
        <w:bottom w:val="single" w:sz="2" w:space="10" w:color="E61E28" w:themeColor="accent1"/>
        <w:right w:val="single" w:sz="2" w:space="10" w:color="E61E28" w:themeColor="accent1"/>
      </w:pBdr>
      <w:ind w:left="1152" w:right="1152"/>
    </w:pPr>
    <w:rPr>
      <w:rFonts w:asciiTheme="majorHAnsi" w:eastAsiaTheme="majorEastAsia" w:hAnsiTheme="majorHAnsi" w:cstheme="majorBidi"/>
      <w:i/>
      <w:iCs/>
      <w:color w:val="E61E28" w:themeColor="accent1"/>
    </w:rPr>
  </w:style>
  <w:style w:type="paragraph" w:styleId="a9">
    <w:name w:val="Body Text"/>
    <w:basedOn w:val="a1"/>
    <w:link w:val="aa"/>
    <w:uiPriority w:val="99"/>
    <w:semiHidden/>
    <w:rsid w:val="00AA6C16"/>
    <w:pPr>
      <w:spacing w:after="120"/>
    </w:pPr>
  </w:style>
  <w:style w:type="character" w:customStyle="1" w:styleId="aa">
    <w:name w:val="本文 字元"/>
    <w:basedOn w:val="a2"/>
    <w:link w:val="a9"/>
    <w:uiPriority w:val="99"/>
    <w:semiHidden/>
    <w:rsid w:val="00AA6C16"/>
    <w:rPr>
      <w:sz w:val="22"/>
      <w:szCs w:val="22"/>
      <w:lang w:val="en-GB"/>
    </w:rPr>
  </w:style>
  <w:style w:type="paragraph" w:styleId="23">
    <w:name w:val="Body Text 2"/>
    <w:basedOn w:val="a1"/>
    <w:link w:val="24"/>
    <w:uiPriority w:val="99"/>
    <w:semiHidden/>
    <w:rsid w:val="00AA6C16"/>
    <w:pPr>
      <w:spacing w:after="120" w:line="480" w:lineRule="auto"/>
    </w:pPr>
  </w:style>
  <w:style w:type="character" w:customStyle="1" w:styleId="24">
    <w:name w:val="本文 2 字元"/>
    <w:basedOn w:val="a2"/>
    <w:link w:val="23"/>
    <w:uiPriority w:val="99"/>
    <w:semiHidden/>
    <w:rsid w:val="00AA6C16"/>
    <w:rPr>
      <w:sz w:val="22"/>
      <w:szCs w:val="22"/>
      <w:lang w:val="en-GB"/>
    </w:rPr>
  </w:style>
  <w:style w:type="paragraph" w:styleId="33">
    <w:name w:val="Body Text 3"/>
    <w:basedOn w:val="a1"/>
    <w:link w:val="34"/>
    <w:uiPriority w:val="99"/>
    <w:semiHidden/>
    <w:rsid w:val="00AA6C16"/>
    <w:pPr>
      <w:spacing w:after="120"/>
    </w:pPr>
    <w:rPr>
      <w:sz w:val="16"/>
      <w:szCs w:val="16"/>
    </w:rPr>
  </w:style>
  <w:style w:type="character" w:customStyle="1" w:styleId="34">
    <w:name w:val="本文 3 字元"/>
    <w:basedOn w:val="a2"/>
    <w:link w:val="33"/>
    <w:uiPriority w:val="99"/>
    <w:semiHidden/>
    <w:rsid w:val="00AA6C16"/>
    <w:rPr>
      <w:sz w:val="16"/>
      <w:szCs w:val="16"/>
      <w:lang w:val="en-GB"/>
    </w:rPr>
  </w:style>
  <w:style w:type="paragraph" w:styleId="ab">
    <w:name w:val="Body Text First Indent"/>
    <w:basedOn w:val="a9"/>
    <w:link w:val="ac"/>
    <w:uiPriority w:val="99"/>
    <w:semiHidden/>
    <w:rsid w:val="00AA6C16"/>
    <w:pPr>
      <w:spacing w:after="0"/>
      <w:ind w:firstLine="360"/>
    </w:pPr>
  </w:style>
  <w:style w:type="character" w:customStyle="1" w:styleId="ac">
    <w:name w:val="本文第一層縮排 字元"/>
    <w:basedOn w:val="aa"/>
    <w:link w:val="ab"/>
    <w:uiPriority w:val="99"/>
    <w:semiHidden/>
    <w:rsid w:val="00AA6C16"/>
    <w:rPr>
      <w:sz w:val="22"/>
      <w:szCs w:val="22"/>
      <w:lang w:val="en-GB"/>
    </w:rPr>
  </w:style>
  <w:style w:type="paragraph" w:styleId="ad">
    <w:name w:val="Body Text Indent"/>
    <w:basedOn w:val="a1"/>
    <w:link w:val="ae"/>
    <w:uiPriority w:val="99"/>
    <w:semiHidden/>
    <w:rsid w:val="00AA6C16"/>
    <w:pPr>
      <w:spacing w:after="120"/>
      <w:ind w:left="283"/>
    </w:pPr>
  </w:style>
  <w:style w:type="character" w:customStyle="1" w:styleId="ae">
    <w:name w:val="本文縮排 字元"/>
    <w:basedOn w:val="a2"/>
    <w:link w:val="ad"/>
    <w:uiPriority w:val="99"/>
    <w:semiHidden/>
    <w:rsid w:val="00AA6C16"/>
    <w:rPr>
      <w:sz w:val="22"/>
      <w:szCs w:val="22"/>
      <w:lang w:val="en-GB"/>
    </w:rPr>
  </w:style>
  <w:style w:type="paragraph" w:styleId="25">
    <w:name w:val="Body Text First Indent 2"/>
    <w:basedOn w:val="ad"/>
    <w:link w:val="26"/>
    <w:uiPriority w:val="99"/>
    <w:semiHidden/>
    <w:rsid w:val="00AA6C16"/>
    <w:pPr>
      <w:spacing w:after="0"/>
      <w:ind w:left="360" w:firstLine="360"/>
    </w:pPr>
  </w:style>
  <w:style w:type="character" w:customStyle="1" w:styleId="26">
    <w:name w:val="本文第一層縮排 2 字元"/>
    <w:basedOn w:val="ae"/>
    <w:link w:val="25"/>
    <w:uiPriority w:val="99"/>
    <w:semiHidden/>
    <w:rsid w:val="00AA6C16"/>
    <w:rPr>
      <w:sz w:val="22"/>
      <w:szCs w:val="22"/>
      <w:lang w:val="en-GB"/>
    </w:rPr>
  </w:style>
  <w:style w:type="paragraph" w:styleId="27">
    <w:name w:val="Body Text Indent 2"/>
    <w:basedOn w:val="a1"/>
    <w:link w:val="28"/>
    <w:uiPriority w:val="99"/>
    <w:semiHidden/>
    <w:rsid w:val="00AA6C16"/>
    <w:pPr>
      <w:spacing w:after="120" w:line="480" w:lineRule="auto"/>
      <w:ind w:left="283"/>
    </w:pPr>
  </w:style>
  <w:style w:type="character" w:customStyle="1" w:styleId="28">
    <w:name w:val="本文縮排 2 字元"/>
    <w:basedOn w:val="a2"/>
    <w:link w:val="27"/>
    <w:uiPriority w:val="99"/>
    <w:semiHidden/>
    <w:rsid w:val="00AA6C16"/>
    <w:rPr>
      <w:sz w:val="22"/>
      <w:szCs w:val="22"/>
      <w:lang w:val="en-GB"/>
    </w:rPr>
  </w:style>
  <w:style w:type="paragraph" w:styleId="35">
    <w:name w:val="Body Text Indent 3"/>
    <w:basedOn w:val="a1"/>
    <w:link w:val="36"/>
    <w:uiPriority w:val="99"/>
    <w:semiHidden/>
    <w:rsid w:val="00AA6C16"/>
    <w:pPr>
      <w:spacing w:after="120"/>
      <w:ind w:left="283"/>
    </w:pPr>
    <w:rPr>
      <w:sz w:val="16"/>
      <w:szCs w:val="16"/>
    </w:rPr>
  </w:style>
  <w:style w:type="character" w:customStyle="1" w:styleId="36">
    <w:name w:val="本文縮排 3 字元"/>
    <w:basedOn w:val="a2"/>
    <w:link w:val="35"/>
    <w:uiPriority w:val="99"/>
    <w:semiHidden/>
    <w:rsid w:val="00AA6C16"/>
    <w:rPr>
      <w:sz w:val="16"/>
      <w:szCs w:val="16"/>
      <w:lang w:val="en-GB"/>
    </w:rPr>
  </w:style>
  <w:style w:type="paragraph" w:styleId="af">
    <w:name w:val="caption"/>
    <w:next w:val="a1"/>
    <w:uiPriority w:val="7"/>
    <w:unhideWhenUsed/>
    <w:qFormat/>
    <w:rsid w:val="00AA6C16"/>
    <w:pPr>
      <w:keepNext/>
      <w:snapToGrid w:val="0"/>
      <w:spacing w:before="60" w:after="60"/>
    </w:pPr>
    <w:rPr>
      <w:rFonts w:asciiTheme="majorHAnsi" w:eastAsiaTheme="majorEastAsia" w:hAnsiTheme="majorHAnsi" w:cstheme="majorBidi"/>
      <w:b/>
      <w:iCs/>
      <w:color w:val="E61E28" w:themeColor="accent1"/>
      <w:sz w:val="17"/>
      <w:szCs w:val="18"/>
    </w:rPr>
  </w:style>
  <w:style w:type="table" w:styleId="af0">
    <w:name w:val="Colorful Grid"/>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1">
    <w:name w:val="Colorful Grid Accent 1"/>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FAD2D3" w:themeFill="accent1" w:themeFillTint="33"/>
    </w:tcPr>
    <w:tblStylePr w:type="firstRow">
      <w:rPr>
        <w:b/>
        <w:bCs/>
      </w:rPr>
      <w:tblPr/>
      <w:tcPr>
        <w:shd w:val="clear" w:color="auto" w:fill="F5A5A8" w:themeFill="accent1" w:themeFillTint="66"/>
      </w:tcPr>
    </w:tblStylePr>
    <w:tblStylePr w:type="lastRow">
      <w:rPr>
        <w:b/>
        <w:bCs/>
        <w:color w:val="000000" w:themeColor="text1"/>
      </w:rPr>
      <w:tblPr/>
      <w:tcPr>
        <w:shd w:val="clear" w:color="auto" w:fill="F5A5A8" w:themeFill="accent1" w:themeFillTint="66"/>
      </w:tcPr>
    </w:tblStylePr>
    <w:tblStylePr w:type="firstCol">
      <w:rPr>
        <w:color w:val="FFFFFF" w:themeColor="background1"/>
      </w:rPr>
      <w:tblPr/>
      <w:tcPr>
        <w:shd w:val="clear" w:color="auto" w:fill="AF131A" w:themeFill="accent1" w:themeFillShade="BF"/>
      </w:tcPr>
    </w:tblStylePr>
    <w:tblStylePr w:type="lastCol">
      <w:rPr>
        <w:color w:val="FFFFFF" w:themeColor="background1"/>
      </w:rPr>
      <w:tblPr/>
      <w:tcPr>
        <w:shd w:val="clear" w:color="auto" w:fill="AF131A" w:themeFill="accent1" w:themeFillShade="BF"/>
      </w:tc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2">
    <w:name w:val="Colorful Grid Accent 2"/>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E6D5ED" w:themeFill="accent2" w:themeFillTint="33"/>
    </w:tcPr>
    <w:tblStylePr w:type="firstRow">
      <w:rPr>
        <w:b/>
        <w:bCs/>
      </w:rPr>
      <w:tblPr/>
      <w:tcPr>
        <w:shd w:val="clear" w:color="auto" w:fill="CDACDB" w:themeFill="accent2" w:themeFillTint="66"/>
      </w:tcPr>
    </w:tblStylePr>
    <w:tblStylePr w:type="lastRow">
      <w:rPr>
        <w:b/>
        <w:bCs/>
        <w:color w:val="000000" w:themeColor="text1"/>
      </w:rPr>
      <w:tblPr/>
      <w:tcPr>
        <w:shd w:val="clear" w:color="auto" w:fill="CDACDB" w:themeFill="accent2" w:themeFillTint="66"/>
      </w:tcPr>
    </w:tblStylePr>
    <w:tblStylePr w:type="firstCol">
      <w:rPr>
        <w:color w:val="FFFFFF" w:themeColor="background1"/>
      </w:rPr>
      <w:tblPr/>
      <w:tcPr>
        <w:shd w:val="clear" w:color="auto" w:fill="5D3070" w:themeFill="accent2" w:themeFillShade="BF"/>
      </w:tcPr>
    </w:tblStylePr>
    <w:tblStylePr w:type="lastCol">
      <w:rPr>
        <w:color w:val="FFFFFF" w:themeColor="background1"/>
      </w:rPr>
      <w:tblPr/>
      <w:tcPr>
        <w:shd w:val="clear" w:color="auto" w:fill="5D3070" w:themeFill="accent2" w:themeFillShade="BF"/>
      </w:tc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3">
    <w:name w:val="Colorful Grid Accent 3"/>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BBDFFF" w:themeFill="accent3" w:themeFillTint="33"/>
    </w:tcPr>
    <w:tblStylePr w:type="firstRow">
      <w:rPr>
        <w:b/>
        <w:bCs/>
      </w:rPr>
      <w:tblPr/>
      <w:tcPr>
        <w:shd w:val="clear" w:color="auto" w:fill="77BFFF" w:themeFill="accent3" w:themeFillTint="66"/>
      </w:tcPr>
    </w:tblStylePr>
    <w:tblStylePr w:type="lastRow">
      <w:rPr>
        <w:b/>
        <w:bCs/>
        <w:color w:val="000000" w:themeColor="text1"/>
      </w:rPr>
      <w:tblPr/>
      <w:tcPr>
        <w:shd w:val="clear" w:color="auto" w:fill="77BFFF" w:themeFill="accent3" w:themeFillTint="66"/>
      </w:tcPr>
    </w:tblStylePr>
    <w:tblStylePr w:type="firstCol">
      <w:rPr>
        <w:color w:val="FFFFFF" w:themeColor="background1"/>
      </w:rPr>
      <w:tblPr/>
      <w:tcPr>
        <w:shd w:val="clear" w:color="auto" w:fill="00437F" w:themeFill="accent3" w:themeFillShade="BF"/>
      </w:tcPr>
    </w:tblStylePr>
    <w:tblStylePr w:type="lastCol">
      <w:rPr>
        <w:color w:val="FFFFFF" w:themeColor="background1"/>
      </w:rPr>
      <w:tblPr/>
      <w:tcPr>
        <w:shd w:val="clear" w:color="auto" w:fill="00437F" w:themeFill="accent3" w:themeFillShade="BF"/>
      </w:tc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4">
    <w:name w:val="Colorful Grid Accent 4"/>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D1F1F0" w:themeFill="accent4" w:themeFillTint="33"/>
    </w:tcPr>
    <w:tblStylePr w:type="firstRow">
      <w:rPr>
        <w:b/>
        <w:bCs/>
      </w:rPr>
      <w:tblPr/>
      <w:tcPr>
        <w:shd w:val="clear" w:color="auto" w:fill="A4E3E1" w:themeFill="accent4" w:themeFillTint="66"/>
      </w:tcPr>
    </w:tblStylePr>
    <w:tblStylePr w:type="lastRow">
      <w:rPr>
        <w:b/>
        <w:bCs/>
        <w:color w:val="000000" w:themeColor="text1"/>
      </w:rPr>
      <w:tblPr/>
      <w:tcPr>
        <w:shd w:val="clear" w:color="auto" w:fill="A4E3E1" w:themeFill="accent4" w:themeFillTint="66"/>
      </w:tcPr>
    </w:tblStylePr>
    <w:tblStylePr w:type="firstCol">
      <w:rPr>
        <w:color w:val="FFFFFF" w:themeColor="background1"/>
      </w:rPr>
      <w:tblPr/>
      <w:tcPr>
        <w:shd w:val="clear" w:color="auto" w:fill="257A77" w:themeFill="accent4" w:themeFillShade="BF"/>
      </w:tcPr>
    </w:tblStylePr>
    <w:tblStylePr w:type="lastCol">
      <w:rPr>
        <w:color w:val="FFFFFF" w:themeColor="background1"/>
      </w:rPr>
      <w:tblPr/>
      <w:tcPr>
        <w:shd w:val="clear" w:color="auto" w:fill="257A77" w:themeFill="accent4" w:themeFillShade="BF"/>
      </w:tc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5">
    <w:name w:val="Colorful Grid Accent 5"/>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F4D8E9" w:themeFill="accent5" w:themeFillTint="33"/>
    </w:tcPr>
    <w:tblStylePr w:type="firstRow">
      <w:rPr>
        <w:b/>
        <w:bCs/>
      </w:rPr>
      <w:tblPr/>
      <w:tcPr>
        <w:shd w:val="clear" w:color="auto" w:fill="E9B1D4" w:themeFill="accent5" w:themeFillTint="66"/>
      </w:tcPr>
    </w:tblStylePr>
    <w:tblStylePr w:type="lastRow">
      <w:rPr>
        <w:b/>
        <w:bCs/>
        <w:color w:val="000000" w:themeColor="text1"/>
      </w:rPr>
      <w:tblPr/>
      <w:tcPr>
        <w:shd w:val="clear" w:color="auto" w:fill="E9B1D4" w:themeFill="accent5" w:themeFillTint="66"/>
      </w:tcPr>
    </w:tblStylePr>
    <w:tblStylePr w:type="firstCol">
      <w:rPr>
        <w:color w:val="FFFFFF" w:themeColor="background1"/>
      </w:rPr>
      <w:tblPr/>
      <w:tcPr>
        <w:shd w:val="clear" w:color="auto" w:fill="972B70" w:themeFill="accent5" w:themeFillShade="BF"/>
      </w:tcPr>
    </w:tblStylePr>
    <w:tblStylePr w:type="lastCol">
      <w:rPr>
        <w:color w:val="FFFFFF" w:themeColor="background1"/>
      </w:rPr>
      <w:tblPr/>
      <w:tcPr>
        <w:shd w:val="clear" w:color="auto" w:fill="972B70" w:themeFill="accent5" w:themeFillShade="BF"/>
      </w:tc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6">
    <w:name w:val="Colorful Grid Accent 6"/>
    <w:basedOn w:val="a3"/>
    <w:uiPriority w:val="99"/>
    <w:semiHidden/>
    <w:unhideWhenUsed/>
    <w:rsid w:val="00AA6C16"/>
    <w:rPr>
      <w:color w:val="000000" w:themeColor="text1"/>
      <w:sz w:val="22"/>
      <w:szCs w:val="22"/>
      <w:lang w:eastAsia="en-US"/>
    </w:rPr>
    <w:tblPr>
      <w:tblStyleRowBandSize w:val="1"/>
      <w:tblStyleColBandSize w:val="1"/>
      <w:tblBorders>
        <w:insideH w:val="single" w:sz="4" w:space="0" w:color="FFFFFF" w:themeColor="background1"/>
      </w:tblBorders>
    </w:tblPr>
    <w:tcPr>
      <w:shd w:val="clear" w:color="auto" w:fill="D9EED8" w:themeFill="accent6" w:themeFillTint="33"/>
    </w:tcPr>
    <w:tblStylePr w:type="firstRow">
      <w:rPr>
        <w:b/>
        <w:bCs/>
      </w:rPr>
      <w:tblPr/>
      <w:tcPr>
        <w:shd w:val="clear" w:color="auto" w:fill="B3DDB1" w:themeFill="accent6" w:themeFillTint="66"/>
      </w:tcPr>
    </w:tblStylePr>
    <w:tblStylePr w:type="lastRow">
      <w:rPr>
        <w:b/>
        <w:bCs/>
        <w:color w:val="000000" w:themeColor="text1"/>
      </w:rPr>
      <w:tblPr/>
      <w:tcPr>
        <w:shd w:val="clear" w:color="auto" w:fill="B3DDB1" w:themeFill="accent6" w:themeFillTint="66"/>
      </w:tcPr>
    </w:tblStylePr>
    <w:tblStylePr w:type="firstCol">
      <w:rPr>
        <w:color w:val="FFFFFF" w:themeColor="background1"/>
      </w:rPr>
      <w:tblPr/>
      <w:tcPr>
        <w:shd w:val="clear" w:color="auto" w:fill="387734" w:themeFill="accent6" w:themeFillShade="BF"/>
      </w:tcPr>
    </w:tblStylePr>
    <w:tblStylePr w:type="lastCol">
      <w:rPr>
        <w:color w:val="FFFFFF" w:themeColor="background1"/>
      </w:rPr>
      <w:tblPr/>
      <w:tcPr>
        <w:shd w:val="clear" w:color="auto" w:fill="387734" w:themeFill="accent6" w:themeFillShade="BF"/>
      </w:tc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table" w:styleId="af1">
    <w:name w:val="Colorful List"/>
    <w:basedOn w:val="a3"/>
    <w:uiPriority w:val="99"/>
    <w:semiHidden/>
    <w:unhideWhenUsed/>
    <w:rsid w:val="00AA6C16"/>
    <w:rPr>
      <w:color w:val="000000" w:themeColor="text1"/>
      <w:sz w:val="22"/>
      <w:szCs w:val="22"/>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10">
    <w:name w:val="Colorful List Accent 1"/>
    <w:basedOn w:val="a3"/>
    <w:uiPriority w:val="99"/>
    <w:semiHidden/>
    <w:unhideWhenUsed/>
    <w:rsid w:val="00AA6C16"/>
    <w:rPr>
      <w:color w:val="000000" w:themeColor="text1"/>
      <w:sz w:val="22"/>
      <w:szCs w:val="22"/>
      <w:lang w:eastAsia="en-US"/>
    </w:rPr>
    <w:tblPr>
      <w:tblStyleRowBandSize w:val="1"/>
      <w:tblStyleColBandSize w:val="1"/>
    </w:tblPr>
    <w:tcPr>
      <w:shd w:val="clear" w:color="auto" w:fill="FCE8E9" w:themeFill="accen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8C7C9" w:themeFill="accent1" w:themeFillTint="3F"/>
      </w:tcPr>
    </w:tblStylePr>
    <w:tblStylePr w:type="band1Horz">
      <w:tblPr/>
      <w:tcPr>
        <w:shd w:val="clear" w:color="auto" w:fill="FAD2D3" w:themeFill="accent1" w:themeFillTint="33"/>
      </w:tcPr>
    </w:tblStylePr>
  </w:style>
  <w:style w:type="table" w:styleId="-20">
    <w:name w:val="Colorful List Accent 2"/>
    <w:basedOn w:val="a3"/>
    <w:uiPriority w:val="99"/>
    <w:semiHidden/>
    <w:unhideWhenUsed/>
    <w:rsid w:val="00AA6C16"/>
    <w:rPr>
      <w:color w:val="000000" w:themeColor="text1"/>
      <w:sz w:val="22"/>
      <w:szCs w:val="22"/>
      <w:lang w:eastAsia="en-US"/>
    </w:rPr>
    <w:tblPr>
      <w:tblStyleRowBandSize w:val="1"/>
      <w:tblStyleColBandSize w:val="1"/>
    </w:tblPr>
    <w:tcPr>
      <w:shd w:val="clear" w:color="auto" w:fill="F2EAF6" w:themeFill="accent2"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0CCE9" w:themeFill="accent2" w:themeFillTint="3F"/>
      </w:tcPr>
    </w:tblStylePr>
    <w:tblStylePr w:type="band1Horz">
      <w:tblPr/>
      <w:tcPr>
        <w:shd w:val="clear" w:color="auto" w:fill="E6D5ED" w:themeFill="accent2" w:themeFillTint="33"/>
      </w:tcPr>
    </w:tblStylePr>
  </w:style>
  <w:style w:type="table" w:styleId="-30">
    <w:name w:val="Colorful List Accent 3"/>
    <w:basedOn w:val="a3"/>
    <w:uiPriority w:val="99"/>
    <w:semiHidden/>
    <w:unhideWhenUsed/>
    <w:rsid w:val="00AA6C16"/>
    <w:rPr>
      <w:color w:val="000000" w:themeColor="text1"/>
      <w:sz w:val="22"/>
      <w:szCs w:val="22"/>
      <w:lang w:eastAsia="en-US"/>
    </w:rPr>
    <w:tblPr>
      <w:tblStyleRowBandSize w:val="1"/>
      <w:tblStyleColBandSize w:val="1"/>
    </w:tblPr>
    <w:tcPr>
      <w:shd w:val="clear" w:color="auto" w:fill="DDEFFF" w:themeFill="accent3" w:themeFillTint="19"/>
    </w:tcPr>
    <w:tblStylePr w:type="firstRow">
      <w:rPr>
        <w:b/>
        <w:bCs/>
        <w:color w:val="FFFFFF" w:themeColor="background1"/>
      </w:rPr>
      <w:tblPr/>
      <w:tcPr>
        <w:tcBorders>
          <w:bottom w:val="single" w:sz="12" w:space="0" w:color="FFFFFF" w:themeColor="background1"/>
        </w:tcBorders>
        <w:shd w:val="clear" w:color="auto" w:fill="28837F" w:themeFill="accent4" w:themeFillShade="CC"/>
      </w:tcPr>
    </w:tblStylePr>
    <w:tblStylePr w:type="lastRow">
      <w:rPr>
        <w:b/>
        <w:bCs/>
        <w:color w:val="28837F"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BD7FF" w:themeFill="accent3" w:themeFillTint="3F"/>
      </w:tcPr>
    </w:tblStylePr>
    <w:tblStylePr w:type="band1Horz">
      <w:tblPr/>
      <w:tcPr>
        <w:shd w:val="clear" w:color="auto" w:fill="BBDFFF" w:themeFill="accent3" w:themeFillTint="33"/>
      </w:tcPr>
    </w:tblStylePr>
  </w:style>
  <w:style w:type="table" w:styleId="-40">
    <w:name w:val="Colorful List Accent 4"/>
    <w:basedOn w:val="a3"/>
    <w:uiPriority w:val="99"/>
    <w:semiHidden/>
    <w:unhideWhenUsed/>
    <w:rsid w:val="00AA6C16"/>
    <w:rPr>
      <w:color w:val="000000" w:themeColor="text1"/>
      <w:sz w:val="22"/>
      <w:szCs w:val="22"/>
      <w:lang w:eastAsia="en-US"/>
    </w:rPr>
    <w:tblPr>
      <w:tblStyleRowBandSize w:val="1"/>
      <w:tblStyleColBandSize w:val="1"/>
    </w:tblPr>
    <w:tcPr>
      <w:shd w:val="clear" w:color="auto" w:fill="E8F8F7" w:themeFill="accent4" w:themeFillTint="19"/>
    </w:tcPr>
    <w:tblStylePr w:type="firstRow">
      <w:rPr>
        <w:b/>
        <w:bCs/>
        <w:color w:val="FFFFFF" w:themeColor="background1"/>
      </w:rPr>
      <w:tblPr/>
      <w:tcPr>
        <w:tcBorders>
          <w:bottom w:val="single" w:sz="12" w:space="0" w:color="FFFFFF" w:themeColor="background1"/>
        </w:tcBorders>
        <w:shd w:val="clear" w:color="auto" w:fill="004888" w:themeFill="accent3" w:themeFillShade="CC"/>
      </w:tcPr>
    </w:tblStylePr>
    <w:tblStylePr w:type="lastRow">
      <w:rPr>
        <w:b/>
        <w:bCs/>
        <w:color w:val="00488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6EEEC" w:themeFill="accent4" w:themeFillTint="3F"/>
      </w:tcPr>
    </w:tblStylePr>
    <w:tblStylePr w:type="band1Horz">
      <w:tblPr/>
      <w:tcPr>
        <w:shd w:val="clear" w:color="auto" w:fill="D1F1F0" w:themeFill="accent4" w:themeFillTint="33"/>
      </w:tcPr>
    </w:tblStylePr>
  </w:style>
  <w:style w:type="table" w:styleId="-50">
    <w:name w:val="Colorful List Accent 5"/>
    <w:basedOn w:val="a3"/>
    <w:uiPriority w:val="99"/>
    <w:semiHidden/>
    <w:unhideWhenUsed/>
    <w:rsid w:val="00AA6C16"/>
    <w:rPr>
      <w:color w:val="000000" w:themeColor="text1"/>
      <w:sz w:val="22"/>
      <w:szCs w:val="22"/>
      <w:lang w:eastAsia="en-US"/>
    </w:rPr>
    <w:tblPr>
      <w:tblStyleRowBandSize w:val="1"/>
      <w:tblStyleColBandSize w:val="1"/>
    </w:tblPr>
    <w:tcPr>
      <w:shd w:val="clear" w:color="auto" w:fill="F9EBF4" w:themeFill="accent5" w:themeFillTint="19"/>
    </w:tcPr>
    <w:tblStylePr w:type="firstRow">
      <w:rPr>
        <w:b/>
        <w:bCs/>
        <w:color w:val="FFFFFF" w:themeColor="background1"/>
      </w:rPr>
      <w:tblPr/>
      <w:tcPr>
        <w:tcBorders>
          <w:bottom w:val="single" w:sz="12" w:space="0" w:color="FFFFFF" w:themeColor="background1"/>
        </w:tcBorders>
        <w:shd w:val="clear" w:color="auto" w:fill="3C7F38" w:themeFill="accent6" w:themeFillShade="CC"/>
      </w:tcPr>
    </w:tblStylePr>
    <w:tblStylePr w:type="lastRow">
      <w:rPr>
        <w:b/>
        <w:bCs/>
        <w:color w:val="3C7F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1CEE4" w:themeFill="accent5" w:themeFillTint="3F"/>
      </w:tcPr>
    </w:tblStylePr>
    <w:tblStylePr w:type="band1Horz">
      <w:tblPr/>
      <w:tcPr>
        <w:shd w:val="clear" w:color="auto" w:fill="F4D8E9" w:themeFill="accent5" w:themeFillTint="33"/>
      </w:tcPr>
    </w:tblStylePr>
  </w:style>
  <w:style w:type="table" w:styleId="-60">
    <w:name w:val="Colorful List Accent 6"/>
    <w:basedOn w:val="a3"/>
    <w:uiPriority w:val="99"/>
    <w:semiHidden/>
    <w:unhideWhenUsed/>
    <w:rsid w:val="00AA6C16"/>
    <w:rPr>
      <w:color w:val="000000" w:themeColor="text1"/>
      <w:sz w:val="22"/>
      <w:szCs w:val="22"/>
      <w:lang w:eastAsia="en-US"/>
    </w:rPr>
    <w:tblPr>
      <w:tblStyleRowBandSize w:val="1"/>
      <w:tblStyleColBandSize w:val="1"/>
    </w:tblPr>
    <w:tcPr>
      <w:shd w:val="clear" w:color="auto" w:fill="ECF6EB" w:themeFill="accent6" w:themeFillTint="19"/>
    </w:tcPr>
    <w:tblStylePr w:type="firstRow">
      <w:rPr>
        <w:b/>
        <w:bCs/>
        <w:color w:val="FFFFFF" w:themeColor="background1"/>
      </w:rPr>
      <w:tblPr/>
      <w:tcPr>
        <w:tcBorders>
          <w:bottom w:val="single" w:sz="12" w:space="0" w:color="FFFFFF" w:themeColor="background1"/>
        </w:tcBorders>
        <w:shd w:val="clear" w:color="auto" w:fill="A22D78" w:themeFill="accent5" w:themeFillShade="CC"/>
      </w:tcPr>
    </w:tblStylePr>
    <w:tblStylePr w:type="lastRow">
      <w:rPr>
        <w:b/>
        <w:bCs/>
        <w:color w:val="A22D78"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ACE" w:themeFill="accent6" w:themeFillTint="3F"/>
      </w:tcPr>
    </w:tblStylePr>
    <w:tblStylePr w:type="band1Horz">
      <w:tblPr/>
      <w:tcPr>
        <w:shd w:val="clear" w:color="auto" w:fill="D9EED8" w:themeFill="accent6" w:themeFillTint="33"/>
      </w:tcPr>
    </w:tblStylePr>
  </w:style>
  <w:style w:type="table" w:styleId="af2">
    <w:name w:val="Colorful Shading"/>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11">
    <w:name w:val="Colorful Shading Accent 1"/>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E61E28" w:themeColor="accent1"/>
        <w:bottom w:val="single" w:sz="4" w:space="0" w:color="E61E28" w:themeColor="accent1"/>
        <w:right w:val="single" w:sz="4" w:space="0" w:color="E61E28" w:themeColor="accent1"/>
        <w:insideH w:val="single" w:sz="4" w:space="0" w:color="FFFFFF" w:themeColor="background1"/>
        <w:insideV w:val="single" w:sz="4" w:space="0" w:color="FFFFFF" w:themeColor="background1"/>
      </w:tblBorders>
    </w:tblPr>
    <w:tcPr>
      <w:shd w:val="clear" w:color="auto" w:fill="FCE8E9" w:themeFill="accen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0F15" w:themeFill="accent1" w:themeFillShade="99"/>
      </w:tcPr>
    </w:tblStylePr>
    <w:tblStylePr w:type="firstCol">
      <w:rPr>
        <w:color w:val="FFFFFF" w:themeColor="background1"/>
      </w:rPr>
      <w:tblPr/>
      <w:tcPr>
        <w:tcBorders>
          <w:top w:val="nil"/>
          <w:left w:val="nil"/>
          <w:bottom w:val="nil"/>
          <w:right w:val="nil"/>
          <w:insideH w:val="single" w:sz="4" w:space="0" w:color="8C0F15" w:themeColor="accent1" w:themeShade="99"/>
          <w:insideV w:val="nil"/>
        </w:tcBorders>
        <w:shd w:val="clear" w:color="auto" w:fill="8C0F1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0F15" w:themeFill="accent1" w:themeFillShade="99"/>
      </w:tcPr>
    </w:tblStylePr>
    <w:tblStylePr w:type="band1Vert">
      <w:tblPr/>
      <w:tcPr>
        <w:shd w:val="clear" w:color="auto" w:fill="F5A5A8" w:themeFill="accent1" w:themeFillTint="66"/>
      </w:tcPr>
    </w:tblStylePr>
    <w:tblStylePr w:type="band1Horz">
      <w:tblPr/>
      <w:tcPr>
        <w:shd w:val="clear" w:color="auto" w:fill="F28E93" w:themeFill="accent1" w:themeFillTint="7F"/>
      </w:tcPr>
    </w:tblStylePr>
    <w:tblStylePr w:type="neCell">
      <w:rPr>
        <w:color w:val="000000" w:themeColor="text1"/>
      </w:rPr>
    </w:tblStylePr>
    <w:tblStylePr w:type="nwCell">
      <w:rPr>
        <w:color w:val="000000" w:themeColor="text1"/>
      </w:rPr>
    </w:tblStylePr>
  </w:style>
  <w:style w:type="table" w:styleId="-21">
    <w:name w:val="Colorful Shading Accent 2"/>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7D4196" w:themeColor="accent2"/>
        <w:left w:val="single" w:sz="4" w:space="0" w:color="7D4196" w:themeColor="accent2"/>
        <w:bottom w:val="single" w:sz="4" w:space="0" w:color="7D4196" w:themeColor="accent2"/>
        <w:right w:val="single" w:sz="4" w:space="0" w:color="7D4196" w:themeColor="accent2"/>
        <w:insideH w:val="single" w:sz="4" w:space="0" w:color="FFFFFF" w:themeColor="background1"/>
        <w:insideV w:val="single" w:sz="4" w:space="0" w:color="FFFFFF" w:themeColor="background1"/>
      </w:tblBorders>
    </w:tblPr>
    <w:tcPr>
      <w:shd w:val="clear" w:color="auto" w:fill="F2EAF6" w:themeFill="accent2"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A2759" w:themeFill="accent2" w:themeFillShade="99"/>
      </w:tcPr>
    </w:tblStylePr>
    <w:tblStylePr w:type="firstCol">
      <w:rPr>
        <w:color w:val="FFFFFF" w:themeColor="background1"/>
      </w:rPr>
      <w:tblPr/>
      <w:tcPr>
        <w:tcBorders>
          <w:top w:val="nil"/>
          <w:left w:val="nil"/>
          <w:bottom w:val="nil"/>
          <w:right w:val="nil"/>
          <w:insideH w:val="single" w:sz="4" w:space="0" w:color="4A2759" w:themeColor="accent2" w:themeShade="99"/>
          <w:insideV w:val="nil"/>
        </w:tcBorders>
        <w:shd w:val="clear" w:color="auto" w:fill="4A275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A2759" w:themeFill="accent2" w:themeFillShade="99"/>
      </w:tcPr>
    </w:tblStylePr>
    <w:tblStylePr w:type="band1Vert">
      <w:tblPr/>
      <w:tcPr>
        <w:shd w:val="clear" w:color="auto" w:fill="CDACDB" w:themeFill="accent2" w:themeFillTint="66"/>
      </w:tcPr>
    </w:tblStylePr>
    <w:tblStylePr w:type="band1Horz">
      <w:tblPr/>
      <w:tcPr>
        <w:shd w:val="clear" w:color="auto" w:fill="C198D2" w:themeFill="accent2" w:themeFillTint="7F"/>
      </w:tcPr>
    </w:tblStylePr>
    <w:tblStylePr w:type="neCell">
      <w:rPr>
        <w:color w:val="000000" w:themeColor="text1"/>
      </w:rPr>
    </w:tblStylePr>
    <w:tblStylePr w:type="nwCell">
      <w:rPr>
        <w:color w:val="000000" w:themeColor="text1"/>
      </w:rPr>
    </w:tblStylePr>
  </w:style>
  <w:style w:type="table" w:styleId="-31">
    <w:name w:val="Colorful Shading Accent 3"/>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32A4A0" w:themeColor="accent4"/>
        <w:left w:val="single" w:sz="4" w:space="0" w:color="005AAA" w:themeColor="accent3"/>
        <w:bottom w:val="single" w:sz="4" w:space="0" w:color="005AAA" w:themeColor="accent3"/>
        <w:right w:val="single" w:sz="4" w:space="0" w:color="005AAA" w:themeColor="accent3"/>
        <w:insideH w:val="single" w:sz="4" w:space="0" w:color="FFFFFF" w:themeColor="background1"/>
        <w:insideV w:val="single" w:sz="4" w:space="0" w:color="FFFFFF" w:themeColor="background1"/>
      </w:tblBorders>
    </w:tblPr>
    <w:tcPr>
      <w:shd w:val="clear" w:color="auto" w:fill="DDEFFF" w:themeFill="accent3" w:themeFillTint="19"/>
    </w:tcPr>
    <w:tblStylePr w:type="firstRow">
      <w:rPr>
        <w:b/>
        <w:bCs/>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666" w:themeFill="accent3" w:themeFillShade="99"/>
      </w:tcPr>
    </w:tblStylePr>
    <w:tblStylePr w:type="firstCol">
      <w:rPr>
        <w:color w:val="FFFFFF" w:themeColor="background1"/>
      </w:rPr>
      <w:tblPr/>
      <w:tcPr>
        <w:tcBorders>
          <w:top w:val="nil"/>
          <w:left w:val="nil"/>
          <w:bottom w:val="nil"/>
          <w:right w:val="nil"/>
          <w:insideH w:val="single" w:sz="4" w:space="0" w:color="003666" w:themeColor="accent3" w:themeShade="99"/>
          <w:insideV w:val="nil"/>
        </w:tcBorders>
        <w:shd w:val="clear" w:color="auto" w:fill="00366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3666" w:themeFill="accent3" w:themeFillShade="99"/>
      </w:tcPr>
    </w:tblStylePr>
    <w:tblStylePr w:type="band1Vert">
      <w:tblPr/>
      <w:tcPr>
        <w:shd w:val="clear" w:color="auto" w:fill="77BFFF" w:themeFill="accent3" w:themeFillTint="66"/>
      </w:tcPr>
    </w:tblStylePr>
    <w:tblStylePr w:type="band1Horz">
      <w:tblPr/>
      <w:tcPr>
        <w:shd w:val="clear" w:color="auto" w:fill="55AFFF" w:themeFill="accent3" w:themeFillTint="7F"/>
      </w:tcPr>
    </w:tblStylePr>
  </w:style>
  <w:style w:type="table" w:styleId="-41">
    <w:name w:val="Colorful Shading Accent 4"/>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005AAA" w:themeColor="accent3"/>
        <w:left w:val="single" w:sz="4" w:space="0" w:color="32A4A0" w:themeColor="accent4"/>
        <w:bottom w:val="single" w:sz="4" w:space="0" w:color="32A4A0" w:themeColor="accent4"/>
        <w:right w:val="single" w:sz="4" w:space="0" w:color="32A4A0" w:themeColor="accent4"/>
        <w:insideH w:val="single" w:sz="4" w:space="0" w:color="FFFFFF" w:themeColor="background1"/>
        <w:insideV w:val="single" w:sz="4" w:space="0" w:color="FFFFFF" w:themeColor="background1"/>
      </w:tblBorders>
    </w:tblPr>
    <w:tcPr>
      <w:shd w:val="clear" w:color="auto" w:fill="E8F8F7" w:themeFill="accent4" w:themeFillTint="19"/>
    </w:tcPr>
    <w:tblStylePr w:type="firstRow">
      <w:rPr>
        <w:b/>
        <w:bCs/>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625F" w:themeFill="accent4" w:themeFillShade="99"/>
      </w:tcPr>
    </w:tblStylePr>
    <w:tblStylePr w:type="firstCol">
      <w:rPr>
        <w:color w:val="FFFFFF" w:themeColor="background1"/>
      </w:rPr>
      <w:tblPr/>
      <w:tcPr>
        <w:tcBorders>
          <w:top w:val="nil"/>
          <w:left w:val="nil"/>
          <w:bottom w:val="nil"/>
          <w:right w:val="nil"/>
          <w:insideH w:val="single" w:sz="4" w:space="0" w:color="1E625F" w:themeColor="accent4" w:themeShade="99"/>
          <w:insideV w:val="nil"/>
        </w:tcBorders>
        <w:shd w:val="clear" w:color="auto" w:fill="1E625F"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E625F" w:themeFill="accent4" w:themeFillShade="99"/>
      </w:tcPr>
    </w:tblStylePr>
    <w:tblStylePr w:type="band1Vert">
      <w:tblPr/>
      <w:tcPr>
        <w:shd w:val="clear" w:color="auto" w:fill="A4E3E1" w:themeFill="accent4" w:themeFillTint="66"/>
      </w:tcPr>
    </w:tblStylePr>
    <w:tblStylePr w:type="band1Horz">
      <w:tblPr/>
      <w:tcPr>
        <w:shd w:val="clear" w:color="auto" w:fill="8DDCD9" w:themeFill="accent4" w:themeFillTint="7F"/>
      </w:tcPr>
    </w:tblStylePr>
    <w:tblStylePr w:type="neCell">
      <w:rPr>
        <w:color w:val="000000" w:themeColor="text1"/>
      </w:rPr>
    </w:tblStylePr>
    <w:tblStylePr w:type="nwCell">
      <w:rPr>
        <w:color w:val="000000" w:themeColor="text1"/>
      </w:rPr>
    </w:tblStylePr>
  </w:style>
  <w:style w:type="table" w:styleId="-51">
    <w:name w:val="Colorful Shading Accent 5"/>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4BA046" w:themeColor="accent6"/>
        <w:left w:val="single" w:sz="4" w:space="0" w:color="C83C96" w:themeColor="accent5"/>
        <w:bottom w:val="single" w:sz="4" w:space="0" w:color="C83C96" w:themeColor="accent5"/>
        <w:right w:val="single" w:sz="4" w:space="0" w:color="C83C96" w:themeColor="accent5"/>
        <w:insideH w:val="single" w:sz="4" w:space="0" w:color="FFFFFF" w:themeColor="background1"/>
        <w:insideV w:val="single" w:sz="4" w:space="0" w:color="FFFFFF" w:themeColor="background1"/>
      </w:tblBorders>
    </w:tblPr>
    <w:tcPr>
      <w:shd w:val="clear" w:color="auto" w:fill="F9EBF4" w:themeFill="accent5" w:themeFillTint="19"/>
    </w:tcPr>
    <w:tblStylePr w:type="firstRow">
      <w:rPr>
        <w:b/>
        <w:bCs/>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9225A" w:themeFill="accent5" w:themeFillShade="99"/>
      </w:tcPr>
    </w:tblStylePr>
    <w:tblStylePr w:type="firstCol">
      <w:rPr>
        <w:color w:val="FFFFFF" w:themeColor="background1"/>
      </w:rPr>
      <w:tblPr/>
      <w:tcPr>
        <w:tcBorders>
          <w:top w:val="nil"/>
          <w:left w:val="nil"/>
          <w:bottom w:val="nil"/>
          <w:right w:val="nil"/>
          <w:insideH w:val="single" w:sz="4" w:space="0" w:color="79225A" w:themeColor="accent5" w:themeShade="99"/>
          <w:insideV w:val="nil"/>
        </w:tcBorders>
        <w:shd w:val="clear" w:color="auto" w:fill="79225A"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79225A" w:themeFill="accent5" w:themeFillShade="99"/>
      </w:tcPr>
    </w:tblStylePr>
    <w:tblStylePr w:type="band1Vert">
      <w:tblPr/>
      <w:tcPr>
        <w:shd w:val="clear" w:color="auto" w:fill="E9B1D4" w:themeFill="accent5" w:themeFillTint="66"/>
      </w:tcPr>
    </w:tblStylePr>
    <w:tblStylePr w:type="band1Horz">
      <w:tblPr/>
      <w:tcPr>
        <w:shd w:val="clear" w:color="auto" w:fill="E39DCA" w:themeFill="accent5" w:themeFillTint="7F"/>
      </w:tcPr>
    </w:tblStylePr>
    <w:tblStylePr w:type="neCell">
      <w:rPr>
        <w:color w:val="000000" w:themeColor="text1"/>
      </w:rPr>
    </w:tblStylePr>
    <w:tblStylePr w:type="nwCell">
      <w:rPr>
        <w:color w:val="000000" w:themeColor="text1"/>
      </w:rPr>
    </w:tblStylePr>
  </w:style>
  <w:style w:type="table" w:styleId="-61">
    <w:name w:val="Colorful Shading Accent 6"/>
    <w:basedOn w:val="a3"/>
    <w:uiPriority w:val="99"/>
    <w:semiHidden/>
    <w:unhideWhenUsed/>
    <w:rsid w:val="00AA6C16"/>
    <w:rPr>
      <w:color w:val="000000" w:themeColor="text1"/>
      <w:sz w:val="22"/>
      <w:szCs w:val="22"/>
      <w:lang w:eastAsia="en-US"/>
    </w:rPr>
    <w:tblPr>
      <w:tblStyleRowBandSize w:val="1"/>
      <w:tblStyleColBandSize w:val="1"/>
      <w:tblBorders>
        <w:top w:val="single" w:sz="24" w:space="0" w:color="C83C96" w:themeColor="accent5"/>
        <w:left w:val="single" w:sz="4" w:space="0" w:color="4BA046" w:themeColor="accent6"/>
        <w:bottom w:val="single" w:sz="4" w:space="0" w:color="4BA046" w:themeColor="accent6"/>
        <w:right w:val="single" w:sz="4" w:space="0" w:color="4BA046" w:themeColor="accent6"/>
        <w:insideH w:val="single" w:sz="4" w:space="0" w:color="FFFFFF" w:themeColor="background1"/>
        <w:insideV w:val="single" w:sz="4" w:space="0" w:color="FFFFFF" w:themeColor="background1"/>
      </w:tblBorders>
    </w:tblPr>
    <w:tcPr>
      <w:shd w:val="clear" w:color="auto" w:fill="ECF6EB" w:themeFill="accent6" w:themeFillTint="19"/>
    </w:tcPr>
    <w:tblStylePr w:type="firstRow">
      <w:rPr>
        <w:b/>
        <w:bCs/>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5F2A" w:themeFill="accent6" w:themeFillShade="99"/>
      </w:tcPr>
    </w:tblStylePr>
    <w:tblStylePr w:type="firstCol">
      <w:rPr>
        <w:color w:val="FFFFFF" w:themeColor="background1"/>
      </w:rPr>
      <w:tblPr/>
      <w:tcPr>
        <w:tcBorders>
          <w:top w:val="nil"/>
          <w:left w:val="nil"/>
          <w:bottom w:val="nil"/>
          <w:right w:val="nil"/>
          <w:insideH w:val="single" w:sz="4" w:space="0" w:color="2D5F2A" w:themeColor="accent6" w:themeShade="99"/>
          <w:insideV w:val="nil"/>
        </w:tcBorders>
        <w:shd w:val="clear" w:color="auto" w:fill="2D5F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D5F2A" w:themeFill="accent6" w:themeFillShade="99"/>
      </w:tcPr>
    </w:tblStylePr>
    <w:tblStylePr w:type="band1Vert">
      <w:tblPr/>
      <w:tcPr>
        <w:shd w:val="clear" w:color="auto" w:fill="B3DDB1" w:themeFill="accent6" w:themeFillTint="66"/>
      </w:tcPr>
    </w:tblStylePr>
    <w:tblStylePr w:type="band1Horz">
      <w:tblPr/>
      <w:tcPr>
        <w:shd w:val="clear" w:color="auto" w:fill="A0D49D" w:themeFill="accent6" w:themeFillTint="7F"/>
      </w:tcPr>
    </w:tblStylePr>
    <w:tblStylePr w:type="neCell">
      <w:rPr>
        <w:color w:val="000000" w:themeColor="text1"/>
      </w:rPr>
    </w:tblStylePr>
    <w:tblStylePr w:type="nwCell">
      <w:rPr>
        <w:color w:val="000000" w:themeColor="text1"/>
      </w:rPr>
    </w:tblStylePr>
  </w:style>
  <w:style w:type="character" w:styleId="af3">
    <w:name w:val="annotation reference"/>
    <w:basedOn w:val="a2"/>
    <w:uiPriority w:val="99"/>
    <w:semiHidden/>
    <w:rsid w:val="00AA6C16"/>
    <w:rPr>
      <w:sz w:val="16"/>
      <w:szCs w:val="16"/>
      <w:lang w:val="en-GB"/>
    </w:rPr>
  </w:style>
  <w:style w:type="paragraph" w:styleId="af4">
    <w:name w:val="annotation text"/>
    <w:basedOn w:val="a1"/>
    <w:link w:val="af5"/>
    <w:uiPriority w:val="99"/>
    <w:semiHidden/>
    <w:rsid w:val="00AA6C16"/>
  </w:style>
  <w:style w:type="character" w:customStyle="1" w:styleId="af5">
    <w:name w:val="註解文字 字元"/>
    <w:basedOn w:val="a2"/>
    <w:link w:val="af4"/>
    <w:uiPriority w:val="99"/>
    <w:semiHidden/>
    <w:rsid w:val="00AA6C16"/>
    <w:rPr>
      <w:sz w:val="22"/>
      <w:szCs w:val="22"/>
      <w:lang w:val="en-GB"/>
    </w:rPr>
  </w:style>
  <w:style w:type="paragraph" w:styleId="af6">
    <w:name w:val="annotation subject"/>
    <w:basedOn w:val="af4"/>
    <w:next w:val="af4"/>
    <w:link w:val="af7"/>
    <w:uiPriority w:val="99"/>
    <w:semiHidden/>
    <w:rsid w:val="00AA6C16"/>
    <w:rPr>
      <w:b/>
      <w:bCs/>
    </w:rPr>
  </w:style>
  <w:style w:type="character" w:customStyle="1" w:styleId="af7">
    <w:name w:val="註解主旨 字元"/>
    <w:basedOn w:val="af5"/>
    <w:link w:val="af6"/>
    <w:uiPriority w:val="99"/>
    <w:semiHidden/>
    <w:rsid w:val="00AA6C16"/>
    <w:rPr>
      <w:b/>
      <w:bCs/>
      <w:sz w:val="22"/>
      <w:szCs w:val="22"/>
      <w:lang w:val="en-GB"/>
    </w:rPr>
  </w:style>
  <w:style w:type="paragraph" w:customStyle="1" w:styleId="Copyright">
    <w:name w:val="Copyright"/>
    <w:basedOn w:val="a1"/>
    <w:next w:val="a1"/>
    <w:uiPriority w:val="7"/>
    <w:qFormat/>
    <w:rsid w:val="00AA6C16"/>
    <w:pPr>
      <w:spacing w:before="80" w:after="0"/>
    </w:pPr>
    <w:rPr>
      <w:sz w:val="12"/>
      <w:szCs w:val="12"/>
    </w:rPr>
  </w:style>
  <w:style w:type="table" w:styleId="af8">
    <w:name w:val="Dark List"/>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12">
    <w:name w:val="Dark List Accent 1"/>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E61E2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0D11"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131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131A" w:themeFill="accent1" w:themeFillShade="BF"/>
      </w:tcPr>
    </w:tblStylePr>
    <w:tblStylePr w:type="band1Vert">
      <w:tblPr/>
      <w:tcPr>
        <w:tcBorders>
          <w:top w:val="nil"/>
          <w:left w:val="nil"/>
          <w:bottom w:val="nil"/>
          <w:right w:val="nil"/>
          <w:insideH w:val="nil"/>
          <w:insideV w:val="nil"/>
        </w:tcBorders>
        <w:shd w:val="clear" w:color="auto" w:fill="AF131A" w:themeFill="accent1" w:themeFillShade="BF"/>
      </w:tcPr>
    </w:tblStylePr>
    <w:tblStylePr w:type="band1Horz">
      <w:tblPr/>
      <w:tcPr>
        <w:tcBorders>
          <w:top w:val="nil"/>
          <w:left w:val="nil"/>
          <w:bottom w:val="nil"/>
          <w:right w:val="nil"/>
          <w:insideH w:val="nil"/>
          <w:insideV w:val="nil"/>
        </w:tcBorders>
        <w:shd w:val="clear" w:color="auto" w:fill="AF131A" w:themeFill="accent1" w:themeFillShade="BF"/>
      </w:tcPr>
    </w:tblStylePr>
  </w:style>
  <w:style w:type="table" w:styleId="-22">
    <w:name w:val="Dark List Accent 2"/>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7D419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E204A"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D307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D3070" w:themeFill="accent2" w:themeFillShade="BF"/>
      </w:tcPr>
    </w:tblStylePr>
    <w:tblStylePr w:type="band1Vert">
      <w:tblPr/>
      <w:tcPr>
        <w:tcBorders>
          <w:top w:val="nil"/>
          <w:left w:val="nil"/>
          <w:bottom w:val="nil"/>
          <w:right w:val="nil"/>
          <w:insideH w:val="nil"/>
          <w:insideV w:val="nil"/>
        </w:tcBorders>
        <w:shd w:val="clear" w:color="auto" w:fill="5D3070" w:themeFill="accent2" w:themeFillShade="BF"/>
      </w:tcPr>
    </w:tblStylePr>
    <w:tblStylePr w:type="band1Horz">
      <w:tblPr/>
      <w:tcPr>
        <w:tcBorders>
          <w:top w:val="nil"/>
          <w:left w:val="nil"/>
          <w:bottom w:val="nil"/>
          <w:right w:val="nil"/>
          <w:insideH w:val="nil"/>
          <w:insideV w:val="nil"/>
        </w:tcBorders>
        <w:shd w:val="clear" w:color="auto" w:fill="5D3070" w:themeFill="accent2" w:themeFillShade="BF"/>
      </w:tcPr>
    </w:tblStylePr>
  </w:style>
  <w:style w:type="table" w:styleId="-32">
    <w:name w:val="Dark List Accent 3"/>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005AA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C5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437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437F" w:themeFill="accent3" w:themeFillShade="BF"/>
      </w:tcPr>
    </w:tblStylePr>
    <w:tblStylePr w:type="band1Vert">
      <w:tblPr/>
      <w:tcPr>
        <w:tcBorders>
          <w:top w:val="nil"/>
          <w:left w:val="nil"/>
          <w:bottom w:val="nil"/>
          <w:right w:val="nil"/>
          <w:insideH w:val="nil"/>
          <w:insideV w:val="nil"/>
        </w:tcBorders>
        <w:shd w:val="clear" w:color="auto" w:fill="00437F" w:themeFill="accent3" w:themeFillShade="BF"/>
      </w:tcPr>
    </w:tblStylePr>
    <w:tblStylePr w:type="band1Horz">
      <w:tblPr/>
      <w:tcPr>
        <w:tcBorders>
          <w:top w:val="nil"/>
          <w:left w:val="nil"/>
          <w:bottom w:val="nil"/>
          <w:right w:val="nil"/>
          <w:insideH w:val="nil"/>
          <w:insideV w:val="nil"/>
        </w:tcBorders>
        <w:shd w:val="clear" w:color="auto" w:fill="00437F" w:themeFill="accent3" w:themeFillShade="BF"/>
      </w:tcPr>
    </w:tblStylePr>
  </w:style>
  <w:style w:type="table" w:styleId="-42">
    <w:name w:val="Dark List Accent 4"/>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32A4A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514F"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257A77"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257A77" w:themeFill="accent4" w:themeFillShade="BF"/>
      </w:tcPr>
    </w:tblStylePr>
    <w:tblStylePr w:type="band1Vert">
      <w:tblPr/>
      <w:tcPr>
        <w:tcBorders>
          <w:top w:val="nil"/>
          <w:left w:val="nil"/>
          <w:bottom w:val="nil"/>
          <w:right w:val="nil"/>
          <w:insideH w:val="nil"/>
          <w:insideV w:val="nil"/>
        </w:tcBorders>
        <w:shd w:val="clear" w:color="auto" w:fill="257A77" w:themeFill="accent4" w:themeFillShade="BF"/>
      </w:tcPr>
    </w:tblStylePr>
    <w:tblStylePr w:type="band1Horz">
      <w:tblPr/>
      <w:tcPr>
        <w:tcBorders>
          <w:top w:val="nil"/>
          <w:left w:val="nil"/>
          <w:bottom w:val="nil"/>
          <w:right w:val="nil"/>
          <w:insideH w:val="nil"/>
          <w:insideV w:val="nil"/>
        </w:tcBorders>
        <w:shd w:val="clear" w:color="auto" w:fill="257A77" w:themeFill="accent4" w:themeFillShade="BF"/>
      </w:tcPr>
    </w:tblStylePr>
  </w:style>
  <w:style w:type="table" w:styleId="-52">
    <w:name w:val="Dark List Accent 5"/>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C83C9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41C4A"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972B7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972B70" w:themeFill="accent5" w:themeFillShade="BF"/>
      </w:tcPr>
    </w:tblStylePr>
    <w:tblStylePr w:type="band1Vert">
      <w:tblPr/>
      <w:tcPr>
        <w:tcBorders>
          <w:top w:val="nil"/>
          <w:left w:val="nil"/>
          <w:bottom w:val="nil"/>
          <w:right w:val="nil"/>
          <w:insideH w:val="nil"/>
          <w:insideV w:val="nil"/>
        </w:tcBorders>
        <w:shd w:val="clear" w:color="auto" w:fill="972B70" w:themeFill="accent5" w:themeFillShade="BF"/>
      </w:tcPr>
    </w:tblStylePr>
    <w:tblStylePr w:type="band1Horz">
      <w:tblPr/>
      <w:tcPr>
        <w:tcBorders>
          <w:top w:val="nil"/>
          <w:left w:val="nil"/>
          <w:bottom w:val="nil"/>
          <w:right w:val="nil"/>
          <w:insideH w:val="nil"/>
          <w:insideV w:val="nil"/>
        </w:tcBorders>
        <w:shd w:val="clear" w:color="auto" w:fill="972B70" w:themeFill="accent5" w:themeFillShade="BF"/>
      </w:tcPr>
    </w:tblStylePr>
  </w:style>
  <w:style w:type="table" w:styleId="-62">
    <w:name w:val="Dark List Accent 6"/>
    <w:basedOn w:val="a3"/>
    <w:uiPriority w:val="99"/>
    <w:semiHidden/>
    <w:unhideWhenUsed/>
    <w:rsid w:val="00AA6C16"/>
    <w:rPr>
      <w:color w:val="FFFFFF" w:themeColor="background1"/>
      <w:sz w:val="22"/>
      <w:szCs w:val="22"/>
      <w:lang w:eastAsia="en-US"/>
    </w:rPr>
    <w:tblPr>
      <w:tblStyleRowBandSize w:val="1"/>
      <w:tblStyleColBandSize w:val="1"/>
    </w:tblPr>
    <w:tcPr>
      <w:shd w:val="clear" w:color="auto" w:fill="4BA0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54F2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8773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87734" w:themeFill="accent6" w:themeFillShade="BF"/>
      </w:tcPr>
    </w:tblStylePr>
    <w:tblStylePr w:type="band1Vert">
      <w:tblPr/>
      <w:tcPr>
        <w:tcBorders>
          <w:top w:val="nil"/>
          <w:left w:val="nil"/>
          <w:bottom w:val="nil"/>
          <w:right w:val="nil"/>
          <w:insideH w:val="nil"/>
          <w:insideV w:val="nil"/>
        </w:tcBorders>
        <w:shd w:val="clear" w:color="auto" w:fill="387734" w:themeFill="accent6" w:themeFillShade="BF"/>
      </w:tcPr>
    </w:tblStylePr>
    <w:tblStylePr w:type="band1Horz">
      <w:tblPr/>
      <w:tcPr>
        <w:tcBorders>
          <w:top w:val="nil"/>
          <w:left w:val="nil"/>
          <w:bottom w:val="nil"/>
          <w:right w:val="nil"/>
          <w:insideH w:val="nil"/>
          <w:insideV w:val="nil"/>
        </w:tcBorders>
        <w:shd w:val="clear" w:color="auto" w:fill="387734" w:themeFill="accent6" w:themeFillShade="BF"/>
      </w:tcPr>
    </w:tblStylePr>
  </w:style>
  <w:style w:type="paragraph" w:styleId="af9">
    <w:name w:val="Date"/>
    <w:basedOn w:val="a1"/>
    <w:next w:val="a1"/>
    <w:link w:val="afa"/>
    <w:uiPriority w:val="99"/>
    <w:semiHidden/>
    <w:rsid w:val="00AA6C16"/>
  </w:style>
  <w:style w:type="character" w:customStyle="1" w:styleId="afa">
    <w:name w:val="日期 字元"/>
    <w:basedOn w:val="a2"/>
    <w:link w:val="af9"/>
    <w:uiPriority w:val="99"/>
    <w:semiHidden/>
    <w:rsid w:val="00AA6C16"/>
    <w:rPr>
      <w:sz w:val="22"/>
      <w:szCs w:val="22"/>
      <w:lang w:val="en-GB"/>
    </w:rPr>
  </w:style>
  <w:style w:type="paragraph" w:styleId="afb">
    <w:name w:val="Document Map"/>
    <w:basedOn w:val="a1"/>
    <w:link w:val="afc"/>
    <w:uiPriority w:val="99"/>
    <w:semiHidden/>
    <w:rsid w:val="00AA6C16"/>
    <w:rPr>
      <w:rFonts w:asciiTheme="majorHAnsi" w:eastAsiaTheme="majorEastAsia" w:hAnsiTheme="majorHAnsi" w:cstheme="majorBidi"/>
      <w:sz w:val="16"/>
      <w:szCs w:val="16"/>
    </w:rPr>
  </w:style>
  <w:style w:type="character" w:customStyle="1" w:styleId="afc">
    <w:name w:val="文件引導模式 字元"/>
    <w:basedOn w:val="a2"/>
    <w:link w:val="afb"/>
    <w:uiPriority w:val="99"/>
    <w:semiHidden/>
    <w:rsid w:val="00AA6C16"/>
    <w:rPr>
      <w:rFonts w:asciiTheme="majorHAnsi" w:eastAsiaTheme="majorEastAsia" w:hAnsiTheme="majorHAnsi" w:cstheme="majorBidi"/>
      <w:sz w:val="16"/>
      <w:szCs w:val="16"/>
      <w:lang w:val="en-GB"/>
    </w:rPr>
  </w:style>
  <w:style w:type="paragraph" w:styleId="afd">
    <w:name w:val="E-mail Signature"/>
    <w:basedOn w:val="a1"/>
    <w:link w:val="afe"/>
    <w:uiPriority w:val="99"/>
    <w:semiHidden/>
    <w:rsid w:val="00AA6C16"/>
  </w:style>
  <w:style w:type="character" w:customStyle="1" w:styleId="afe">
    <w:name w:val="電子郵件簽名 字元"/>
    <w:basedOn w:val="a2"/>
    <w:link w:val="afd"/>
    <w:uiPriority w:val="99"/>
    <w:semiHidden/>
    <w:rsid w:val="00AA6C16"/>
    <w:rPr>
      <w:sz w:val="22"/>
      <w:szCs w:val="22"/>
      <w:lang w:val="en-GB"/>
    </w:rPr>
  </w:style>
  <w:style w:type="character" w:styleId="aff">
    <w:name w:val="Emphasis"/>
    <w:basedOn w:val="a2"/>
    <w:uiPriority w:val="8"/>
    <w:semiHidden/>
    <w:rsid w:val="00AA6C16"/>
    <w:rPr>
      <w:i/>
      <w:iCs/>
      <w:lang w:val="en-GB"/>
    </w:rPr>
  </w:style>
  <w:style w:type="character" w:styleId="aff0">
    <w:name w:val="endnote reference"/>
    <w:basedOn w:val="a2"/>
    <w:uiPriority w:val="13"/>
    <w:semiHidden/>
    <w:rsid w:val="00AA6C16"/>
    <w:rPr>
      <w:vertAlign w:val="superscript"/>
      <w:lang w:val="en-GB"/>
    </w:rPr>
  </w:style>
  <w:style w:type="paragraph" w:styleId="aff1">
    <w:name w:val="endnote text"/>
    <w:basedOn w:val="a1"/>
    <w:link w:val="aff2"/>
    <w:uiPriority w:val="13"/>
    <w:semiHidden/>
    <w:qFormat/>
    <w:rsid w:val="00AA6C16"/>
    <w:pPr>
      <w:ind w:left="113" w:hanging="113"/>
    </w:pPr>
  </w:style>
  <w:style w:type="character" w:customStyle="1" w:styleId="aff2">
    <w:name w:val="章節附註文字 字元"/>
    <w:basedOn w:val="a2"/>
    <w:link w:val="aff1"/>
    <w:uiPriority w:val="13"/>
    <w:semiHidden/>
    <w:rsid w:val="00AA6C16"/>
    <w:rPr>
      <w:sz w:val="22"/>
      <w:szCs w:val="22"/>
      <w:lang w:val="en-GB"/>
    </w:rPr>
  </w:style>
  <w:style w:type="paragraph" w:styleId="aff3">
    <w:name w:val="envelope address"/>
    <w:basedOn w:val="a1"/>
    <w:uiPriority w:val="99"/>
    <w:semiHidden/>
    <w:rsid w:val="00AA6C16"/>
    <w:pPr>
      <w:framePr w:w="7920" w:h="1980" w:hRule="exact" w:hSpace="141" w:wrap="auto" w:hAnchor="page" w:xAlign="center" w:yAlign="bottom"/>
      <w:ind w:left="2880"/>
    </w:pPr>
    <w:rPr>
      <w:rFonts w:asciiTheme="majorHAnsi" w:eastAsiaTheme="majorEastAsia" w:hAnsiTheme="majorHAnsi" w:cstheme="majorBidi"/>
    </w:rPr>
  </w:style>
  <w:style w:type="paragraph" w:styleId="aff4">
    <w:name w:val="envelope return"/>
    <w:basedOn w:val="a1"/>
    <w:uiPriority w:val="99"/>
    <w:semiHidden/>
    <w:rsid w:val="00AA6C16"/>
    <w:rPr>
      <w:rFonts w:asciiTheme="majorHAnsi" w:eastAsiaTheme="majorEastAsia" w:hAnsiTheme="majorHAnsi" w:cstheme="majorBidi"/>
    </w:rPr>
  </w:style>
  <w:style w:type="paragraph" w:customStyle="1" w:styleId="ExecutiveSummary">
    <w:name w:val="Executive Summary"/>
    <w:next w:val="a1"/>
    <w:uiPriority w:val="2"/>
    <w:semiHidden/>
    <w:qFormat/>
    <w:rsid w:val="003F0E44"/>
    <w:pPr>
      <w:keepNext/>
      <w:spacing w:after="440"/>
      <w:outlineLvl w:val="0"/>
    </w:pPr>
    <w:rPr>
      <w:color w:val="E61E28" w:themeColor="accent1"/>
      <w:sz w:val="40"/>
      <w:szCs w:val="40"/>
    </w:rPr>
  </w:style>
  <w:style w:type="character" w:styleId="aff5">
    <w:name w:val="FollowedHyperlink"/>
    <w:basedOn w:val="a2"/>
    <w:uiPriority w:val="14"/>
    <w:semiHidden/>
    <w:rsid w:val="00AF2836"/>
    <w:rPr>
      <w:color w:val="808080"/>
      <w:u w:val="single"/>
      <w:lang w:val="en-GB"/>
    </w:rPr>
  </w:style>
  <w:style w:type="paragraph" w:styleId="aff6">
    <w:name w:val="footer"/>
    <w:basedOn w:val="a1"/>
    <w:link w:val="aff7"/>
    <w:uiPriority w:val="13"/>
    <w:semiHidden/>
    <w:rsid w:val="00AA6C16"/>
    <w:pPr>
      <w:spacing w:before="80" w:after="0"/>
    </w:pPr>
    <w:rPr>
      <w:sz w:val="14"/>
    </w:rPr>
  </w:style>
  <w:style w:type="character" w:customStyle="1" w:styleId="aff7">
    <w:name w:val="頁尾 字元"/>
    <w:basedOn w:val="a2"/>
    <w:link w:val="aff6"/>
    <w:uiPriority w:val="13"/>
    <w:semiHidden/>
    <w:rsid w:val="00AA6C16"/>
    <w:rPr>
      <w:sz w:val="14"/>
      <w:szCs w:val="22"/>
      <w:lang w:val="en-GB"/>
    </w:rPr>
  </w:style>
  <w:style w:type="paragraph" w:customStyle="1" w:styleId="Footer-PageNumber">
    <w:name w:val="Footer - Page Number"/>
    <w:basedOn w:val="aff6"/>
    <w:next w:val="aff6"/>
    <w:uiPriority w:val="13"/>
    <w:semiHidden/>
    <w:rsid w:val="00AA6C16"/>
    <w:pPr>
      <w:jc w:val="right"/>
    </w:pPr>
  </w:style>
  <w:style w:type="character" w:styleId="aff8">
    <w:name w:val="footnote reference"/>
    <w:basedOn w:val="a2"/>
    <w:uiPriority w:val="13"/>
    <w:semiHidden/>
    <w:rsid w:val="00AA6C16"/>
    <w:rPr>
      <w:vertAlign w:val="superscript"/>
      <w:lang w:val="en-GB"/>
    </w:rPr>
  </w:style>
  <w:style w:type="paragraph" w:styleId="aff9">
    <w:name w:val="footnote text"/>
    <w:basedOn w:val="a1"/>
    <w:link w:val="affa"/>
    <w:uiPriority w:val="13"/>
    <w:semiHidden/>
    <w:rsid w:val="00AA6C16"/>
    <w:pPr>
      <w:spacing w:line="200" w:lineRule="atLeast"/>
      <w:ind w:left="113" w:hanging="113"/>
    </w:pPr>
    <w:rPr>
      <w:sz w:val="16"/>
    </w:rPr>
  </w:style>
  <w:style w:type="character" w:customStyle="1" w:styleId="affa">
    <w:name w:val="註腳文字 字元"/>
    <w:basedOn w:val="a2"/>
    <w:link w:val="aff9"/>
    <w:uiPriority w:val="13"/>
    <w:semiHidden/>
    <w:rsid w:val="00AA6C16"/>
    <w:rPr>
      <w:sz w:val="16"/>
      <w:szCs w:val="22"/>
      <w:lang w:val="en-GB"/>
    </w:rPr>
  </w:style>
  <w:style w:type="table" w:styleId="11">
    <w:name w:val="Grid Table 1 Light"/>
    <w:basedOn w:val="a3"/>
    <w:uiPriority w:val="99"/>
    <w:rsid w:val="00AA6C16"/>
    <w:rPr>
      <w:sz w:val="22"/>
      <w:szCs w:val="22"/>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1-1">
    <w:name w:val="Grid Table 1 Light Accent 1"/>
    <w:basedOn w:val="a3"/>
    <w:uiPriority w:val="99"/>
    <w:rsid w:val="00AA6C16"/>
    <w:rPr>
      <w:sz w:val="22"/>
      <w:szCs w:val="22"/>
      <w:lang w:eastAsia="en-US"/>
    </w:rPr>
    <w:tblPr>
      <w:tblStyleRowBandSize w:val="1"/>
      <w:tblStyleColBandSize w:val="1"/>
      <w:tblBorders>
        <w:top w:val="single" w:sz="4" w:space="0" w:color="F5A5A8" w:themeColor="accent1" w:themeTint="66"/>
        <w:left w:val="single" w:sz="4" w:space="0" w:color="F5A5A8" w:themeColor="accent1" w:themeTint="66"/>
        <w:bottom w:val="single" w:sz="4" w:space="0" w:color="F5A5A8" w:themeColor="accent1" w:themeTint="66"/>
        <w:right w:val="single" w:sz="4" w:space="0" w:color="F5A5A8" w:themeColor="accent1" w:themeTint="66"/>
        <w:insideH w:val="single" w:sz="4" w:space="0" w:color="F5A5A8" w:themeColor="accent1" w:themeTint="66"/>
        <w:insideV w:val="single" w:sz="4" w:space="0" w:color="F5A5A8" w:themeColor="accent1" w:themeTint="66"/>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2" w:space="0" w:color="F0787D" w:themeColor="accent1" w:themeTint="99"/>
        </w:tcBorders>
      </w:tcPr>
    </w:tblStylePr>
    <w:tblStylePr w:type="firstCol">
      <w:rPr>
        <w:b/>
        <w:bCs/>
      </w:rPr>
    </w:tblStylePr>
    <w:tblStylePr w:type="lastCol">
      <w:rPr>
        <w:b/>
        <w:bCs/>
      </w:rPr>
    </w:tblStylePr>
  </w:style>
  <w:style w:type="table" w:styleId="1-2">
    <w:name w:val="Grid Table 1 Light Accent 2"/>
    <w:basedOn w:val="a3"/>
    <w:uiPriority w:val="99"/>
    <w:rsid w:val="00AA6C16"/>
    <w:rPr>
      <w:sz w:val="22"/>
      <w:szCs w:val="22"/>
      <w:lang w:eastAsia="en-US"/>
    </w:rPr>
    <w:tblPr>
      <w:tblStyleRowBandSize w:val="1"/>
      <w:tblStyleColBandSize w:val="1"/>
      <w:tblBorders>
        <w:top w:val="single" w:sz="4" w:space="0" w:color="CDACDB" w:themeColor="accent2" w:themeTint="66"/>
        <w:left w:val="single" w:sz="4" w:space="0" w:color="CDACDB" w:themeColor="accent2" w:themeTint="66"/>
        <w:bottom w:val="single" w:sz="4" w:space="0" w:color="CDACDB" w:themeColor="accent2" w:themeTint="66"/>
        <w:right w:val="single" w:sz="4" w:space="0" w:color="CDACDB" w:themeColor="accent2" w:themeTint="66"/>
        <w:insideH w:val="single" w:sz="4" w:space="0" w:color="CDACDB" w:themeColor="accent2" w:themeTint="66"/>
        <w:insideV w:val="single" w:sz="4" w:space="0" w:color="CDACDB" w:themeColor="accent2" w:themeTint="66"/>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2" w:space="0" w:color="B483C9" w:themeColor="accent2" w:themeTint="99"/>
        </w:tcBorders>
      </w:tcPr>
    </w:tblStylePr>
    <w:tblStylePr w:type="firstCol">
      <w:rPr>
        <w:b/>
        <w:bCs/>
      </w:rPr>
    </w:tblStylePr>
    <w:tblStylePr w:type="lastCol">
      <w:rPr>
        <w:b/>
        <w:bCs/>
      </w:rPr>
    </w:tblStylePr>
  </w:style>
  <w:style w:type="table" w:styleId="1-3">
    <w:name w:val="Grid Table 1 Light Accent 3"/>
    <w:basedOn w:val="a3"/>
    <w:uiPriority w:val="99"/>
    <w:rsid w:val="00AA6C16"/>
    <w:rPr>
      <w:sz w:val="22"/>
      <w:szCs w:val="22"/>
      <w:lang w:eastAsia="en-US"/>
    </w:rPr>
    <w:tblPr>
      <w:tblStyleRowBandSize w:val="1"/>
      <w:tblStyleColBandSize w:val="1"/>
      <w:tblBorders>
        <w:top w:val="single" w:sz="4" w:space="0" w:color="77BFFF" w:themeColor="accent3" w:themeTint="66"/>
        <w:left w:val="single" w:sz="4" w:space="0" w:color="77BFFF" w:themeColor="accent3" w:themeTint="66"/>
        <w:bottom w:val="single" w:sz="4" w:space="0" w:color="77BFFF" w:themeColor="accent3" w:themeTint="66"/>
        <w:right w:val="single" w:sz="4" w:space="0" w:color="77BFFF" w:themeColor="accent3" w:themeTint="66"/>
        <w:insideH w:val="single" w:sz="4" w:space="0" w:color="77BFFF" w:themeColor="accent3" w:themeTint="66"/>
        <w:insideV w:val="single" w:sz="4" w:space="0" w:color="77BFFF" w:themeColor="accent3" w:themeTint="66"/>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2" w:space="0" w:color="339FFF" w:themeColor="accent3" w:themeTint="99"/>
        </w:tcBorders>
      </w:tcPr>
    </w:tblStylePr>
    <w:tblStylePr w:type="firstCol">
      <w:rPr>
        <w:b/>
        <w:bCs/>
      </w:rPr>
    </w:tblStylePr>
    <w:tblStylePr w:type="lastCol">
      <w:rPr>
        <w:b/>
        <w:bCs/>
      </w:rPr>
    </w:tblStylePr>
  </w:style>
  <w:style w:type="table" w:styleId="1-4">
    <w:name w:val="Grid Table 1 Light Accent 4"/>
    <w:basedOn w:val="a3"/>
    <w:uiPriority w:val="99"/>
    <w:rsid w:val="00AA6C16"/>
    <w:rPr>
      <w:sz w:val="22"/>
      <w:szCs w:val="22"/>
      <w:lang w:eastAsia="en-US"/>
    </w:rPr>
    <w:tblPr>
      <w:tblStyleRowBandSize w:val="1"/>
      <w:tblStyleColBandSize w:val="1"/>
      <w:tblBorders>
        <w:top w:val="single" w:sz="4" w:space="0" w:color="A4E3E1" w:themeColor="accent4" w:themeTint="66"/>
        <w:left w:val="single" w:sz="4" w:space="0" w:color="A4E3E1" w:themeColor="accent4" w:themeTint="66"/>
        <w:bottom w:val="single" w:sz="4" w:space="0" w:color="A4E3E1" w:themeColor="accent4" w:themeTint="66"/>
        <w:right w:val="single" w:sz="4" w:space="0" w:color="A4E3E1" w:themeColor="accent4" w:themeTint="66"/>
        <w:insideH w:val="single" w:sz="4" w:space="0" w:color="A4E3E1" w:themeColor="accent4" w:themeTint="66"/>
        <w:insideV w:val="single" w:sz="4" w:space="0" w:color="A4E3E1" w:themeColor="accent4" w:themeTint="66"/>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2" w:space="0" w:color="76D5D2" w:themeColor="accent4" w:themeTint="99"/>
        </w:tcBorders>
      </w:tcPr>
    </w:tblStylePr>
    <w:tblStylePr w:type="firstCol">
      <w:rPr>
        <w:b/>
        <w:bCs/>
      </w:rPr>
    </w:tblStylePr>
    <w:tblStylePr w:type="lastCol">
      <w:rPr>
        <w:b/>
        <w:bCs/>
      </w:rPr>
    </w:tblStylePr>
  </w:style>
  <w:style w:type="table" w:styleId="1-5">
    <w:name w:val="Grid Table 1 Light Accent 5"/>
    <w:basedOn w:val="a3"/>
    <w:uiPriority w:val="99"/>
    <w:rsid w:val="00AA6C16"/>
    <w:rPr>
      <w:sz w:val="22"/>
      <w:szCs w:val="22"/>
      <w:lang w:eastAsia="en-US"/>
    </w:rPr>
    <w:tblPr>
      <w:tblStyleRowBandSize w:val="1"/>
      <w:tblStyleColBandSize w:val="1"/>
      <w:tblBorders>
        <w:top w:val="single" w:sz="4" w:space="0" w:color="E9B1D4" w:themeColor="accent5" w:themeTint="66"/>
        <w:left w:val="single" w:sz="4" w:space="0" w:color="E9B1D4" w:themeColor="accent5" w:themeTint="66"/>
        <w:bottom w:val="single" w:sz="4" w:space="0" w:color="E9B1D4" w:themeColor="accent5" w:themeTint="66"/>
        <w:right w:val="single" w:sz="4" w:space="0" w:color="E9B1D4" w:themeColor="accent5" w:themeTint="66"/>
        <w:insideH w:val="single" w:sz="4" w:space="0" w:color="E9B1D4" w:themeColor="accent5" w:themeTint="66"/>
        <w:insideV w:val="single" w:sz="4" w:space="0" w:color="E9B1D4" w:themeColor="accent5" w:themeTint="66"/>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2" w:space="0" w:color="DE8ABF" w:themeColor="accent5" w:themeTint="99"/>
        </w:tcBorders>
      </w:tcPr>
    </w:tblStylePr>
    <w:tblStylePr w:type="firstCol">
      <w:rPr>
        <w:b/>
        <w:bCs/>
      </w:rPr>
    </w:tblStylePr>
    <w:tblStylePr w:type="lastCol">
      <w:rPr>
        <w:b/>
        <w:bCs/>
      </w:rPr>
    </w:tblStylePr>
  </w:style>
  <w:style w:type="table" w:styleId="1-6">
    <w:name w:val="Grid Table 1 Light Accent 6"/>
    <w:basedOn w:val="a3"/>
    <w:uiPriority w:val="99"/>
    <w:rsid w:val="00AA6C16"/>
    <w:rPr>
      <w:sz w:val="22"/>
      <w:szCs w:val="22"/>
      <w:lang w:eastAsia="en-US"/>
    </w:rPr>
    <w:tblPr>
      <w:tblStyleRowBandSize w:val="1"/>
      <w:tblStyleColBandSize w:val="1"/>
      <w:tblBorders>
        <w:top w:val="single" w:sz="4" w:space="0" w:color="B3DDB1" w:themeColor="accent6" w:themeTint="66"/>
        <w:left w:val="single" w:sz="4" w:space="0" w:color="B3DDB1" w:themeColor="accent6" w:themeTint="66"/>
        <w:bottom w:val="single" w:sz="4" w:space="0" w:color="B3DDB1" w:themeColor="accent6" w:themeTint="66"/>
        <w:right w:val="single" w:sz="4" w:space="0" w:color="B3DDB1" w:themeColor="accent6" w:themeTint="66"/>
        <w:insideH w:val="single" w:sz="4" w:space="0" w:color="B3DDB1" w:themeColor="accent6" w:themeTint="66"/>
        <w:insideV w:val="single" w:sz="4" w:space="0" w:color="B3DDB1" w:themeColor="accent6" w:themeTint="66"/>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2" w:space="0" w:color="8DCB8A" w:themeColor="accent6" w:themeTint="99"/>
        </w:tcBorders>
      </w:tcPr>
    </w:tblStylePr>
    <w:tblStylePr w:type="firstCol">
      <w:rPr>
        <w:b/>
        <w:bCs/>
      </w:rPr>
    </w:tblStylePr>
    <w:tblStylePr w:type="lastCol">
      <w:rPr>
        <w:b/>
        <w:bCs/>
      </w:rPr>
    </w:tblStylePr>
  </w:style>
  <w:style w:type="table" w:styleId="29">
    <w:name w:val="Grid Table 2"/>
    <w:basedOn w:val="a3"/>
    <w:uiPriority w:val="99"/>
    <w:rsid w:val="00AA6C16"/>
    <w:rPr>
      <w:sz w:val="22"/>
      <w:szCs w:val="22"/>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2-1">
    <w:name w:val="Grid Table 2 Accent 1"/>
    <w:basedOn w:val="a3"/>
    <w:uiPriority w:val="99"/>
    <w:rsid w:val="00AA6C16"/>
    <w:rPr>
      <w:sz w:val="22"/>
      <w:szCs w:val="22"/>
      <w:lang w:eastAsia="en-US"/>
    </w:rPr>
    <w:tblPr>
      <w:tblStyleRowBandSize w:val="1"/>
      <w:tblStyleColBandSize w:val="1"/>
      <w:tblBorders>
        <w:top w:val="single" w:sz="2" w:space="0" w:color="F0787D" w:themeColor="accent1" w:themeTint="99"/>
        <w:bottom w:val="single" w:sz="2" w:space="0" w:color="F0787D" w:themeColor="accent1" w:themeTint="99"/>
        <w:insideH w:val="single" w:sz="2" w:space="0" w:color="F0787D" w:themeColor="accent1" w:themeTint="99"/>
        <w:insideV w:val="single" w:sz="2" w:space="0" w:color="F0787D" w:themeColor="accent1" w:themeTint="99"/>
      </w:tblBorders>
    </w:tblPr>
    <w:tblStylePr w:type="firstRow">
      <w:rPr>
        <w:b/>
        <w:bCs/>
      </w:rPr>
      <w:tblPr/>
      <w:tcPr>
        <w:tcBorders>
          <w:top w:val="nil"/>
          <w:bottom w:val="single" w:sz="12" w:space="0" w:color="F0787D" w:themeColor="accent1" w:themeTint="99"/>
          <w:insideH w:val="nil"/>
          <w:insideV w:val="nil"/>
        </w:tcBorders>
        <w:shd w:val="clear" w:color="auto" w:fill="FFFFFF" w:themeFill="background1"/>
      </w:tcPr>
    </w:tblStylePr>
    <w:tblStylePr w:type="lastRow">
      <w:rPr>
        <w:b/>
        <w:bCs/>
      </w:rPr>
      <w:tblPr/>
      <w:tcPr>
        <w:tcBorders>
          <w:top w:val="double" w:sz="2" w:space="0" w:color="F0787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2-2">
    <w:name w:val="Grid Table 2 Accent 2"/>
    <w:basedOn w:val="a3"/>
    <w:uiPriority w:val="99"/>
    <w:rsid w:val="00AA6C16"/>
    <w:rPr>
      <w:sz w:val="22"/>
      <w:szCs w:val="22"/>
      <w:lang w:eastAsia="en-US"/>
    </w:rPr>
    <w:tblPr>
      <w:tblStyleRowBandSize w:val="1"/>
      <w:tblStyleColBandSize w:val="1"/>
      <w:tblBorders>
        <w:top w:val="single" w:sz="2" w:space="0" w:color="B483C9" w:themeColor="accent2" w:themeTint="99"/>
        <w:bottom w:val="single" w:sz="2" w:space="0" w:color="B483C9" w:themeColor="accent2" w:themeTint="99"/>
        <w:insideH w:val="single" w:sz="2" w:space="0" w:color="B483C9" w:themeColor="accent2" w:themeTint="99"/>
        <w:insideV w:val="single" w:sz="2" w:space="0" w:color="B483C9" w:themeColor="accent2" w:themeTint="99"/>
      </w:tblBorders>
    </w:tblPr>
    <w:tblStylePr w:type="firstRow">
      <w:rPr>
        <w:b/>
        <w:bCs/>
      </w:rPr>
      <w:tblPr/>
      <w:tcPr>
        <w:tcBorders>
          <w:top w:val="nil"/>
          <w:bottom w:val="single" w:sz="12" w:space="0" w:color="B483C9" w:themeColor="accent2" w:themeTint="99"/>
          <w:insideH w:val="nil"/>
          <w:insideV w:val="nil"/>
        </w:tcBorders>
        <w:shd w:val="clear" w:color="auto" w:fill="FFFFFF" w:themeFill="background1"/>
      </w:tcPr>
    </w:tblStylePr>
    <w:tblStylePr w:type="lastRow">
      <w:rPr>
        <w:b/>
        <w:bCs/>
      </w:rPr>
      <w:tblPr/>
      <w:tcPr>
        <w:tcBorders>
          <w:top w:val="double" w:sz="2" w:space="0" w:color="B483C9"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2-3">
    <w:name w:val="Grid Table 2 Accent 3"/>
    <w:basedOn w:val="a3"/>
    <w:uiPriority w:val="99"/>
    <w:rsid w:val="00AA6C16"/>
    <w:rPr>
      <w:sz w:val="22"/>
      <w:szCs w:val="22"/>
      <w:lang w:eastAsia="en-US"/>
    </w:rPr>
    <w:tblPr>
      <w:tblStyleRowBandSize w:val="1"/>
      <w:tblStyleColBandSize w:val="1"/>
      <w:tblBorders>
        <w:top w:val="single" w:sz="2" w:space="0" w:color="339FFF" w:themeColor="accent3" w:themeTint="99"/>
        <w:bottom w:val="single" w:sz="2" w:space="0" w:color="339FFF" w:themeColor="accent3" w:themeTint="99"/>
        <w:insideH w:val="single" w:sz="2" w:space="0" w:color="339FFF" w:themeColor="accent3" w:themeTint="99"/>
        <w:insideV w:val="single" w:sz="2" w:space="0" w:color="339FFF" w:themeColor="accent3" w:themeTint="99"/>
      </w:tblBorders>
    </w:tblPr>
    <w:tblStylePr w:type="firstRow">
      <w:rPr>
        <w:b/>
        <w:bCs/>
      </w:rPr>
      <w:tblPr/>
      <w:tcPr>
        <w:tcBorders>
          <w:top w:val="nil"/>
          <w:bottom w:val="single" w:sz="12" w:space="0" w:color="339FFF" w:themeColor="accent3" w:themeTint="99"/>
          <w:insideH w:val="nil"/>
          <w:insideV w:val="nil"/>
        </w:tcBorders>
        <w:shd w:val="clear" w:color="auto" w:fill="FFFFFF" w:themeFill="background1"/>
      </w:tcPr>
    </w:tblStylePr>
    <w:tblStylePr w:type="lastRow">
      <w:rPr>
        <w:b/>
        <w:bCs/>
      </w:rPr>
      <w:tblPr/>
      <w:tcPr>
        <w:tcBorders>
          <w:top w:val="double" w:sz="2" w:space="0" w:color="339F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2-4">
    <w:name w:val="Grid Table 2 Accent 4"/>
    <w:basedOn w:val="a3"/>
    <w:uiPriority w:val="99"/>
    <w:rsid w:val="00AA6C16"/>
    <w:rPr>
      <w:sz w:val="22"/>
      <w:szCs w:val="22"/>
      <w:lang w:eastAsia="en-US"/>
    </w:rPr>
    <w:tblPr>
      <w:tblStyleRowBandSize w:val="1"/>
      <w:tblStyleColBandSize w:val="1"/>
      <w:tblBorders>
        <w:top w:val="single" w:sz="2" w:space="0" w:color="76D5D2" w:themeColor="accent4" w:themeTint="99"/>
        <w:bottom w:val="single" w:sz="2" w:space="0" w:color="76D5D2" w:themeColor="accent4" w:themeTint="99"/>
        <w:insideH w:val="single" w:sz="2" w:space="0" w:color="76D5D2" w:themeColor="accent4" w:themeTint="99"/>
        <w:insideV w:val="single" w:sz="2" w:space="0" w:color="76D5D2" w:themeColor="accent4" w:themeTint="99"/>
      </w:tblBorders>
    </w:tblPr>
    <w:tblStylePr w:type="firstRow">
      <w:rPr>
        <w:b/>
        <w:bCs/>
      </w:rPr>
      <w:tblPr/>
      <w:tcPr>
        <w:tcBorders>
          <w:top w:val="nil"/>
          <w:bottom w:val="single" w:sz="12" w:space="0" w:color="76D5D2" w:themeColor="accent4" w:themeTint="99"/>
          <w:insideH w:val="nil"/>
          <w:insideV w:val="nil"/>
        </w:tcBorders>
        <w:shd w:val="clear" w:color="auto" w:fill="FFFFFF" w:themeFill="background1"/>
      </w:tcPr>
    </w:tblStylePr>
    <w:tblStylePr w:type="lastRow">
      <w:rPr>
        <w:b/>
        <w:bCs/>
      </w:rPr>
      <w:tblPr/>
      <w:tcPr>
        <w:tcBorders>
          <w:top w:val="double" w:sz="2" w:space="0" w:color="76D5D2"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2-5">
    <w:name w:val="Grid Table 2 Accent 5"/>
    <w:basedOn w:val="a3"/>
    <w:uiPriority w:val="99"/>
    <w:rsid w:val="00AA6C16"/>
    <w:rPr>
      <w:sz w:val="22"/>
      <w:szCs w:val="22"/>
      <w:lang w:eastAsia="en-US"/>
    </w:rPr>
    <w:tblPr>
      <w:tblStyleRowBandSize w:val="1"/>
      <w:tblStyleColBandSize w:val="1"/>
      <w:tblBorders>
        <w:top w:val="single" w:sz="2" w:space="0" w:color="DE8ABF" w:themeColor="accent5" w:themeTint="99"/>
        <w:bottom w:val="single" w:sz="2" w:space="0" w:color="DE8ABF" w:themeColor="accent5" w:themeTint="99"/>
        <w:insideH w:val="single" w:sz="2" w:space="0" w:color="DE8ABF" w:themeColor="accent5" w:themeTint="99"/>
        <w:insideV w:val="single" w:sz="2" w:space="0" w:color="DE8ABF" w:themeColor="accent5" w:themeTint="99"/>
      </w:tblBorders>
    </w:tblPr>
    <w:tblStylePr w:type="firstRow">
      <w:rPr>
        <w:b/>
        <w:bCs/>
      </w:rPr>
      <w:tblPr/>
      <w:tcPr>
        <w:tcBorders>
          <w:top w:val="nil"/>
          <w:bottom w:val="single" w:sz="12" w:space="0" w:color="DE8ABF" w:themeColor="accent5" w:themeTint="99"/>
          <w:insideH w:val="nil"/>
          <w:insideV w:val="nil"/>
        </w:tcBorders>
        <w:shd w:val="clear" w:color="auto" w:fill="FFFFFF" w:themeFill="background1"/>
      </w:tcPr>
    </w:tblStylePr>
    <w:tblStylePr w:type="lastRow">
      <w:rPr>
        <w:b/>
        <w:bCs/>
      </w:rPr>
      <w:tblPr/>
      <w:tcPr>
        <w:tcBorders>
          <w:top w:val="double" w:sz="2" w:space="0" w:color="DE8AB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2-6">
    <w:name w:val="Grid Table 2 Accent 6"/>
    <w:basedOn w:val="a3"/>
    <w:uiPriority w:val="99"/>
    <w:rsid w:val="00AA6C16"/>
    <w:rPr>
      <w:sz w:val="22"/>
      <w:szCs w:val="22"/>
      <w:lang w:eastAsia="en-US"/>
    </w:rPr>
    <w:tblPr>
      <w:tblStyleRowBandSize w:val="1"/>
      <w:tblStyleColBandSize w:val="1"/>
      <w:tblBorders>
        <w:top w:val="single" w:sz="2" w:space="0" w:color="8DCB8A" w:themeColor="accent6" w:themeTint="99"/>
        <w:bottom w:val="single" w:sz="2" w:space="0" w:color="8DCB8A" w:themeColor="accent6" w:themeTint="99"/>
        <w:insideH w:val="single" w:sz="2" w:space="0" w:color="8DCB8A" w:themeColor="accent6" w:themeTint="99"/>
        <w:insideV w:val="single" w:sz="2" w:space="0" w:color="8DCB8A" w:themeColor="accent6" w:themeTint="99"/>
      </w:tblBorders>
    </w:tblPr>
    <w:tblStylePr w:type="firstRow">
      <w:rPr>
        <w:b/>
        <w:bCs/>
      </w:rPr>
      <w:tblPr/>
      <w:tcPr>
        <w:tcBorders>
          <w:top w:val="nil"/>
          <w:bottom w:val="single" w:sz="12" w:space="0" w:color="8DCB8A" w:themeColor="accent6" w:themeTint="99"/>
          <w:insideH w:val="nil"/>
          <w:insideV w:val="nil"/>
        </w:tcBorders>
        <w:shd w:val="clear" w:color="auto" w:fill="FFFFFF" w:themeFill="background1"/>
      </w:tcPr>
    </w:tblStylePr>
    <w:tblStylePr w:type="lastRow">
      <w:rPr>
        <w:b/>
        <w:bCs/>
      </w:rPr>
      <w:tblPr/>
      <w:tcPr>
        <w:tcBorders>
          <w:top w:val="double" w:sz="2" w:space="0" w:color="8DCB8A"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37">
    <w:name w:val="Grid Table 3"/>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3-1">
    <w:name w:val="Grid Table 3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3-2">
    <w:name w:val="Grid Table 3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3-3">
    <w:name w:val="Grid Table 3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3-4">
    <w:name w:val="Grid Table 3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3-5">
    <w:name w:val="Grid Table 3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3-6">
    <w:name w:val="Grid Table 3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table" w:styleId="43">
    <w:name w:val="Grid Table 4"/>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4-1">
    <w:name w:val="Grid Table 4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insideV w:val="nil"/>
        </w:tcBorders>
        <w:shd w:val="clear" w:color="auto" w:fill="E61E28" w:themeFill="accent1"/>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4-2">
    <w:name w:val="Grid Table 4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insideV w:val="nil"/>
        </w:tcBorders>
        <w:shd w:val="clear" w:color="auto" w:fill="7D4196" w:themeFill="accent2"/>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4-3">
    <w:name w:val="Grid Table 4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insideV w:val="nil"/>
        </w:tcBorders>
        <w:shd w:val="clear" w:color="auto" w:fill="005AAA" w:themeFill="accent3"/>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4-4">
    <w:name w:val="Grid Table 4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insideV w:val="nil"/>
        </w:tcBorders>
        <w:shd w:val="clear" w:color="auto" w:fill="32A4A0" w:themeFill="accent4"/>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4-5">
    <w:name w:val="Grid Table 4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insideV w:val="nil"/>
        </w:tcBorders>
        <w:shd w:val="clear" w:color="auto" w:fill="C83C96" w:themeFill="accent5"/>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4-6">
    <w:name w:val="Grid Table 4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insideV w:val="nil"/>
        </w:tcBorders>
        <w:shd w:val="clear" w:color="auto" w:fill="4BA046" w:themeFill="accent6"/>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53">
    <w:name w:val="Grid Table 5 Dark"/>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5-1">
    <w:name w:val="Grid Table 5 Dark Accent 1"/>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D2D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61E2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61E2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61E2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61E28" w:themeFill="accent1"/>
      </w:tcPr>
    </w:tblStylePr>
    <w:tblStylePr w:type="band1Vert">
      <w:tblPr/>
      <w:tcPr>
        <w:shd w:val="clear" w:color="auto" w:fill="F5A5A8" w:themeFill="accent1" w:themeFillTint="66"/>
      </w:tcPr>
    </w:tblStylePr>
    <w:tblStylePr w:type="band1Horz">
      <w:tblPr/>
      <w:tcPr>
        <w:shd w:val="clear" w:color="auto" w:fill="F5A5A8" w:themeFill="accent1" w:themeFillTint="66"/>
      </w:tcPr>
    </w:tblStylePr>
  </w:style>
  <w:style w:type="table" w:styleId="5-2">
    <w:name w:val="Grid Table 5 Dark Accent 2"/>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D5E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D419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D419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D419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D4196" w:themeFill="accent2"/>
      </w:tcPr>
    </w:tblStylePr>
    <w:tblStylePr w:type="band1Vert">
      <w:tblPr/>
      <w:tcPr>
        <w:shd w:val="clear" w:color="auto" w:fill="CDACDB" w:themeFill="accent2" w:themeFillTint="66"/>
      </w:tcPr>
    </w:tblStylePr>
    <w:tblStylePr w:type="band1Horz">
      <w:tblPr/>
      <w:tcPr>
        <w:shd w:val="clear" w:color="auto" w:fill="CDACDB" w:themeFill="accent2" w:themeFillTint="66"/>
      </w:tcPr>
    </w:tblStylePr>
  </w:style>
  <w:style w:type="table" w:styleId="5-3">
    <w:name w:val="Grid Table 5 Dark Accent 3"/>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DF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AAA"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AAA"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AAA"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AAA" w:themeFill="accent3"/>
      </w:tcPr>
    </w:tblStylePr>
    <w:tblStylePr w:type="band1Vert">
      <w:tblPr/>
      <w:tcPr>
        <w:shd w:val="clear" w:color="auto" w:fill="77BFFF" w:themeFill="accent3" w:themeFillTint="66"/>
      </w:tcPr>
    </w:tblStylePr>
    <w:tblStylePr w:type="band1Horz">
      <w:tblPr/>
      <w:tcPr>
        <w:shd w:val="clear" w:color="auto" w:fill="77BFFF" w:themeFill="accent3" w:themeFillTint="66"/>
      </w:tcPr>
    </w:tblStylePr>
  </w:style>
  <w:style w:type="table" w:styleId="5-4">
    <w:name w:val="Grid Table 5 Dark Accent 4"/>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1F1F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2A4A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2A4A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2A4A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2A4A0" w:themeFill="accent4"/>
      </w:tcPr>
    </w:tblStylePr>
    <w:tblStylePr w:type="band1Vert">
      <w:tblPr/>
      <w:tcPr>
        <w:shd w:val="clear" w:color="auto" w:fill="A4E3E1" w:themeFill="accent4" w:themeFillTint="66"/>
      </w:tcPr>
    </w:tblStylePr>
    <w:tblStylePr w:type="band1Horz">
      <w:tblPr/>
      <w:tcPr>
        <w:shd w:val="clear" w:color="auto" w:fill="A4E3E1" w:themeFill="accent4" w:themeFillTint="66"/>
      </w:tcPr>
    </w:tblStylePr>
  </w:style>
  <w:style w:type="table" w:styleId="5-5">
    <w:name w:val="Grid Table 5 Dark Accent 5"/>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D8E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83C9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83C9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83C9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83C96" w:themeFill="accent5"/>
      </w:tcPr>
    </w:tblStylePr>
    <w:tblStylePr w:type="band1Vert">
      <w:tblPr/>
      <w:tcPr>
        <w:shd w:val="clear" w:color="auto" w:fill="E9B1D4" w:themeFill="accent5" w:themeFillTint="66"/>
      </w:tcPr>
    </w:tblStylePr>
    <w:tblStylePr w:type="band1Horz">
      <w:tblPr/>
      <w:tcPr>
        <w:shd w:val="clear" w:color="auto" w:fill="E9B1D4" w:themeFill="accent5" w:themeFillTint="66"/>
      </w:tcPr>
    </w:tblStylePr>
  </w:style>
  <w:style w:type="table" w:styleId="5-6">
    <w:name w:val="Grid Table 5 Dark Accent 6"/>
    <w:basedOn w:val="a3"/>
    <w:uiPriority w:val="99"/>
    <w:rsid w:val="00AA6C16"/>
    <w:rPr>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E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0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0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0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046" w:themeFill="accent6"/>
      </w:tcPr>
    </w:tblStylePr>
    <w:tblStylePr w:type="band1Vert">
      <w:tblPr/>
      <w:tcPr>
        <w:shd w:val="clear" w:color="auto" w:fill="B3DDB1" w:themeFill="accent6" w:themeFillTint="66"/>
      </w:tcPr>
    </w:tblStylePr>
    <w:tblStylePr w:type="band1Horz">
      <w:tblPr/>
      <w:tcPr>
        <w:shd w:val="clear" w:color="auto" w:fill="B3DDB1" w:themeFill="accent6" w:themeFillTint="66"/>
      </w:tcPr>
    </w:tblStylePr>
  </w:style>
  <w:style w:type="table" w:styleId="61">
    <w:name w:val="Grid Table 6 Colorful"/>
    <w:basedOn w:val="a3"/>
    <w:uiPriority w:val="99"/>
    <w:rsid w:val="00AA6C16"/>
    <w:rPr>
      <w:color w:val="000000" w:themeColor="text1"/>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6-1">
    <w:name w:val="Grid Table 6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6-2">
    <w:name w:val="Grid Table 6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6-3">
    <w:name w:val="Grid Table 6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6-4">
    <w:name w:val="Grid Table 6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6-5">
    <w:name w:val="Grid Table 6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6-6">
    <w:name w:val="Grid Table 6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71">
    <w:name w:val="Grid Table 7 Colorful"/>
    <w:basedOn w:val="a3"/>
    <w:uiPriority w:val="99"/>
    <w:rsid w:val="00AA6C16"/>
    <w:rPr>
      <w:color w:val="000000" w:themeColor="text1"/>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7-1">
    <w:name w:val="Grid Table 7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7-2">
    <w:name w:val="Grid Table 7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7-3">
    <w:name w:val="Grid Table 7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7-4">
    <w:name w:val="Grid Table 7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7-5">
    <w:name w:val="Grid Table 7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7-6">
    <w:name w:val="Grid Table 7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character" w:styleId="affb">
    <w:name w:val="Hashtag"/>
    <w:basedOn w:val="a2"/>
    <w:uiPriority w:val="99"/>
    <w:semiHidden/>
    <w:rsid w:val="00AA6C16"/>
    <w:rPr>
      <w:color w:val="2B579A"/>
      <w:shd w:val="clear" w:color="auto" w:fill="E1DFDD"/>
      <w:lang w:val="en-GB"/>
    </w:rPr>
  </w:style>
  <w:style w:type="paragraph" w:styleId="affc">
    <w:name w:val="header"/>
    <w:basedOn w:val="a1"/>
    <w:link w:val="affd"/>
    <w:uiPriority w:val="13"/>
    <w:semiHidden/>
    <w:rsid w:val="00AA6C16"/>
    <w:pPr>
      <w:spacing w:after="0"/>
    </w:pPr>
  </w:style>
  <w:style w:type="character" w:customStyle="1" w:styleId="affd">
    <w:name w:val="頁首 字元"/>
    <w:basedOn w:val="a2"/>
    <w:link w:val="affc"/>
    <w:uiPriority w:val="13"/>
    <w:semiHidden/>
    <w:rsid w:val="00AA6C16"/>
    <w:rPr>
      <w:sz w:val="22"/>
      <w:szCs w:val="22"/>
      <w:lang w:val="en-GB"/>
    </w:rPr>
  </w:style>
  <w:style w:type="paragraph" w:customStyle="1" w:styleId="Heading1NoNumber">
    <w:name w:val="Heading 1 No Number"/>
    <w:basedOn w:val="1"/>
    <w:next w:val="a1"/>
    <w:uiPriority w:val="1"/>
    <w:qFormat/>
    <w:rsid w:val="00AA6C16"/>
    <w:pPr>
      <w:numPr>
        <w:numId w:val="14"/>
      </w:numPr>
    </w:pPr>
  </w:style>
  <w:style w:type="paragraph" w:customStyle="1" w:styleId="Heading2NoNumber">
    <w:name w:val="Heading 2 No Number"/>
    <w:basedOn w:val="2"/>
    <w:next w:val="a1"/>
    <w:uiPriority w:val="1"/>
    <w:qFormat/>
    <w:rsid w:val="00AA6C16"/>
    <w:pPr>
      <w:numPr>
        <w:numId w:val="14"/>
      </w:numPr>
      <w:spacing w:before="280"/>
    </w:pPr>
  </w:style>
  <w:style w:type="paragraph" w:customStyle="1" w:styleId="Heading3NoNumber">
    <w:name w:val="Heading 3 No Number"/>
    <w:basedOn w:val="3"/>
    <w:next w:val="a1"/>
    <w:uiPriority w:val="1"/>
    <w:qFormat/>
    <w:rsid w:val="00AA6C16"/>
    <w:pPr>
      <w:numPr>
        <w:numId w:val="14"/>
      </w:numPr>
    </w:pPr>
  </w:style>
  <w:style w:type="paragraph" w:customStyle="1" w:styleId="Heading4NoNumber">
    <w:name w:val="Heading 4 No Number"/>
    <w:basedOn w:val="41"/>
    <w:next w:val="a1"/>
    <w:uiPriority w:val="1"/>
    <w:rsid w:val="00AA6C16"/>
    <w:pPr>
      <w:numPr>
        <w:numId w:val="14"/>
      </w:numPr>
    </w:pPr>
  </w:style>
  <w:style w:type="character" w:styleId="HTML">
    <w:name w:val="HTML Acronym"/>
    <w:basedOn w:val="a2"/>
    <w:uiPriority w:val="99"/>
    <w:semiHidden/>
    <w:rsid w:val="00AA6C16"/>
    <w:rPr>
      <w:lang w:val="en-GB"/>
    </w:rPr>
  </w:style>
  <w:style w:type="paragraph" w:styleId="HTML0">
    <w:name w:val="HTML Address"/>
    <w:basedOn w:val="a1"/>
    <w:link w:val="HTML1"/>
    <w:uiPriority w:val="99"/>
    <w:semiHidden/>
    <w:rsid w:val="00AA6C16"/>
    <w:rPr>
      <w:i/>
      <w:iCs/>
    </w:rPr>
  </w:style>
  <w:style w:type="character" w:customStyle="1" w:styleId="HTML1">
    <w:name w:val="HTML 位址 字元"/>
    <w:basedOn w:val="a2"/>
    <w:link w:val="HTML0"/>
    <w:uiPriority w:val="99"/>
    <w:semiHidden/>
    <w:rsid w:val="00AA6C16"/>
    <w:rPr>
      <w:i/>
      <w:iCs/>
      <w:sz w:val="22"/>
      <w:szCs w:val="22"/>
      <w:lang w:val="en-GB"/>
    </w:rPr>
  </w:style>
  <w:style w:type="character" w:styleId="HTML2">
    <w:name w:val="HTML Cite"/>
    <w:basedOn w:val="a2"/>
    <w:uiPriority w:val="99"/>
    <w:semiHidden/>
    <w:rsid w:val="00AA6C16"/>
    <w:rPr>
      <w:i/>
      <w:iCs/>
      <w:lang w:val="en-GB"/>
    </w:rPr>
  </w:style>
  <w:style w:type="character" w:styleId="HTML3">
    <w:name w:val="HTML Code"/>
    <w:basedOn w:val="a2"/>
    <w:uiPriority w:val="99"/>
    <w:semiHidden/>
    <w:rsid w:val="00AA6C16"/>
    <w:rPr>
      <w:rFonts w:asciiTheme="minorHAnsi" w:eastAsiaTheme="minorEastAsia" w:hAnsiTheme="minorHAnsi" w:cstheme="minorBidi"/>
      <w:sz w:val="20"/>
      <w:szCs w:val="20"/>
      <w:lang w:val="en-GB"/>
    </w:rPr>
  </w:style>
  <w:style w:type="character" w:styleId="HTML4">
    <w:name w:val="HTML Definition"/>
    <w:basedOn w:val="a2"/>
    <w:uiPriority w:val="99"/>
    <w:semiHidden/>
    <w:rsid w:val="00AA6C16"/>
    <w:rPr>
      <w:i/>
      <w:iCs/>
      <w:lang w:val="en-GB"/>
    </w:rPr>
  </w:style>
  <w:style w:type="character" w:styleId="HTML5">
    <w:name w:val="HTML Keyboard"/>
    <w:basedOn w:val="a2"/>
    <w:uiPriority w:val="99"/>
    <w:semiHidden/>
    <w:rsid w:val="00AA6C16"/>
    <w:rPr>
      <w:rFonts w:asciiTheme="minorHAnsi" w:eastAsiaTheme="minorEastAsia" w:hAnsiTheme="minorHAnsi" w:cstheme="minorBidi"/>
      <w:sz w:val="20"/>
      <w:szCs w:val="20"/>
      <w:lang w:val="en-GB"/>
    </w:rPr>
  </w:style>
  <w:style w:type="paragraph" w:styleId="HTML6">
    <w:name w:val="HTML Preformatted"/>
    <w:basedOn w:val="a1"/>
    <w:link w:val="HTML7"/>
    <w:uiPriority w:val="99"/>
    <w:semiHidden/>
    <w:rsid w:val="00AA6C16"/>
    <w:rPr>
      <w:rFonts w:asciiTheme="majorHAnsi" w:eastAsiaTheme="majorEastAsia" w:hAnsiTheme="majorHAnsi" w:cstheme="majorBidi"/>
    </w:rPr>
  </w:style>
  <w:style w:type="character" w:customStyle="1" w:styleId="HTML7">
    <w:name w:val="HTML 預設格式 字元"/>
    <w:basedOn w:val="a2"/>
    <w:link w:val="HTML6"/>
    <w:uiPriority w:val="99"/>
    <w:semiHidden/>
    <w:rsid w:val="00AA6C16"/>
    <w:rPr>
      <w:rFonts w:asciiTheme="majorHAnsi" w:eastAsiaTheme="majorEastAsia" w:hAnsiTheme="majorHAnsi" w:cstheme="majorBidi"/>
      <w:sz w:val="22"/>
      <w:szCs w:val="22"/>
      <w:lang w:val="en-GB"/>
    </w:rPr>
  </w:style>
  <w:style w:type="character" w:styleId="HTML8">
    <w:name w:val="HTML Sample"/>
    <w:basedOn w:val="a2"/>
    <w:uiPriority w:val="99"/>
    <w:semiHidden/>
    <w:rsid w:val="00AA6C16"/>
    <w:rPr>
      <w:rFonts w:asciiTheme="minorHAnsi" w:eastAsiaTheme="minorEastAsia" w:hAnsiTheme="minorHAnsi" w:cstheme="minorBidi"/>
      <w:sz w:val="24"/>
      <w:szCs w:val="24"/>
      <w:lang w:val="en-GB"/>
    </w:rPr>
  </w:style>
  <w:style w:type="character" w:styleId="HTML9">
    <w:name w:val="HTML Typewriter"/>
    <w:basedOn w:val="a2"/>
    <w:uiPriority w:val="99"/>
    <w:semiHidden/>
    <w:rsid w:val="00AA6C16"/>
    <w:rPr>
      <w:rFonts w:asciiTheme="minorHAnsi" w:eastAsiaTheme="minorEastAsia" w:hAnsiTheme="minorHAnsi" w:cstheme="minorBidi"/>
      <w:sz w:val="20"/>
      <w:szCs w:val="20"/>
      <w:lang w:val="en-GB"/>
    </w:rPr>
  </w:style>
  <w:style w:type="character" w:styleId="HTMLa">
    <w:name w:val="HTML Variable"/>
    <w:basedOn w:val="a2"/>
    <w:uiPriority w:val="99"/>
    <w:semiHidden/>
    <w:rsid w:val="00AA6C16"/>
    <w:rPr>
      <w:i/>
      <w:iCs/>
      <w:lang w:val="en-GB"/>
    </w:rPr>
  </w:style>
  <w:style w:type="character" w:styleId="affe">
    <w:name w:val="Hyperlink"/>
    <w:basedOn w:val="a2"/>
    <w:uiPriority w:val="99"/>
    <w:unhideWhenUsed/>
    <w:rsid w:val="00AA6C16"/>
    <w:rPr>
      <w:rFonts w:asciiTheme="minorHAnsi" w:eastAsiaTheme="minorEastAsia" w:hAnsiTheme="minorHAnsi" w:cstheme="minorBidi"/>
      <w:color w:val="auto"/>
      <w:u w:val="single"/>
      <w:lang w:val="en-GB"/>
    </w:rPr>
  </w:style>
  <w:style w:type="paragraph" w:styleId="12">
    <w:name w:val="index 1"/>
    <w:basedOn w:val="a1"/>
    <w:next w:val="a1"/>
    <w:autoRedefine/>
    <w:uiPriority w:val="99"/>
    <w:semiHidden/>
    <w:rsid w:val="00AA6C16"/>
    <w:pPr>
      <w:ind w:left="200" w:hanging="200"/>
    </w:pPr>
  </w:style>
  <w:style w:type="paragraph" w:styleId="2a">
    <w:name w:val="index 2"/>
    <w:basedOn w:val="a1"/>
    <w:next w:val="a1"/>
    <w:autoRedefine/>
    <w:uiPriority w:val="99"/>
    <w:semiHidden/>
    <w:rsid w:val="00AA6C16"/>
    <w:pPr>
      <w:ind w:left="400" w:hanging="200"/>
    </w:pPr>
  </w:style>
  <w:style w:type="paragraph" w:styleId="38">
    <w:name w:val="index 3"/>
    <w:basedOn w:val="a1"/>
    <w:next w:val="a1"/>
    <w:autoRedefine/>
    <w:uiPriority w:val="99"/>
    <w:semiHidden/>
    <w:rsid w:val="00AA6C16"/>
    <w:pPr>
      <w:ind w:left="600" w:hanging="200"/>
    </w:pPr>
  </w:style>
  <w:style w:type="paragraph" w:styleId="44">
    <w:name w:val="index 4"/>
    <w:basedOn w:val="a1"/>
    <w:next w:val="a1"/>
    <w:autoRedefine/>
    <w:uiPriority w:val="99"/>
    <w:semiHidden/>
    <w:rsid w:val="00AA6C16"/>
    <w:pPr>
      <w:ind w:left="800" w:hanging="200"/>
    </w:pPr>
  </w:style>
  <w:style w:type="paragraph" w:styleId="54">
    <w:name w:val="index 5"/>
    <w:basedOn w:val="a1"/>
    <w:next w:val="a1"/>
    <w:autoRedefine/>
    <w:uiPriority w:val="99"/>
    <w:semiHidden/>
    <w:rsid w:val="00AA6C16"/>
    <w:pPr>
      <w:ind w:left="1000" w:hanging="200"/>
    </w:pPr>
  </w:style>
  <w:style w:type="paragraph" w:styleId="62">
    <w:name w:val="index 6"/>
    <w:basedOn w:val="a1"/>
    <w:next w:val="a1"/>
    <w:autoRedefine/>
    <w:uiPriority w:val="99"/>
    <w:semiHidden/>
    <w:rsid w:val="00AA6C16"/>
    <w:pPr>
      <w:ind w:left="1200" w:hanging="200"/>
    </w:pPr>
  </w:style>
  <w:style w:type="paragraph" w:styleId="72">
    <w:name w:val="index 7"/>
    <w:basedOn w:val="a1"/>
    <w:next w:val="a1"/>
    <w:autoRedefine/>
    <w:uiPriority w:val="99"/>
    <w:semiHidden/>
    <w:rsid w:val="00AA6C16"/>
    <w:pPr>
      <w:ind w:left="1400" w:hanging="200"/>
    </w:pPr>
  </w:style>
  <w:style w:type="paragraph" w:styleId="81">
    <w:name w:val="index 8"/>
    <w:basedOn w:val="a1"/>
    <w:next w:val="a1"/>
    <w:autoRedefine/>
    <w:uiPriority w:val="99"/>
    <w:semiHidden/>
    <w:rsid w:val="00AA6C16"/>
    <w:pPr>
      <w:ind w:left="1600" w:hanging="200"/>
    </w:pPr>
  </w:style>
  <w:style w:type="paragraph" w:styleId="91">
    <w:name w:val="index 9"/>
    <w:basedOn w:val="a1"/>
    <w:next w:val="a1"/>
    <w:autoRedefine/>
    <w:uiPriority w:val="99"/>
    <w:semiHidden/>
    <w:rsid w:val="00AA6C16"/>
    <w:pPr>
      <w:ind w:left="1800" w:hanging="200"/>
    </w:pPr>
  </w:style>
  <w:style w:type="paragraph" w:styleId="afff">
    <w:name w:val="index heading"/>
    <w:basedOn w:val="a1"/>
    <w:next w:val="12"/>
    <w:uiPriority w:val="99"/>
    <w:semiHidden/>
    <w:rsid w:val="00AA6C16"/>
    <w:rPr>
      <w:rFonts w:asciiTheme="majorHAnsi" w:eastAsiaTheme="majorEastAsia" w:hAnsiTheme="majorHAnsi" w:cstheme="majorBidi"/>
      <w:b/>
      <w:bCs/>
    </w:rPr>
  </w:style>
  <w:style w:type="character" w:styleId="afff0">
    <w:name w:val="Intense Emphasis"/>
    <w:basedOn w:val="a2"/>
    <w:uiPriority w:val="99"/>
    <w:semiHidden/>
    <w:qFormat/>
    <w:rsid w:val="00AA6C16"/>
    <w:rPr>
      <w:i/>
      <w:iCs/>
      <w:color w:val="E61E28" w:themeColor="accent1"/>
      <w:lang w:val="en-GB"/>
    </w:rPr>
  </w:style>
  <w:style w:type="paragraph" w:styleId="afff1">
    <w:name w:val="Intense Quote"/>
    <w:basedOn w:val="a1"/>
    <w:next w:val="a1"/>
    <w:link w:val="afff2"/>
    <w:uiPriority w:val="99"/>
    <w:semiHidden/>
    <w:qFormat/>
    <w:rsid w:val="00AA6C16"/>
    <w:pPr>
      <w:pBdr>
        <w:top w:val="single" w:sz="4" w:space="10" w:color="E61E28" w:themeColor="accent1"/>
        <w:bottom w:val="single" w:sz="4" w:space="10" w:color="E61E28" w:themeColor="accent1"/>
      </w:pBdr>
      <w:spacing w:before="360" w:after="360"/>
      <w:ind w:left="864" w:right="864"/>
      <w:jc w:val="center"/>
    </w:pPr>
    <w:rPr>
      <w:i/>
      <w:iCs/>
      <w:color w:val="E61E28" w:themeColor="accent1"/>
    </w:rPr>
  </w:style>
  <w:style w:type="character" w:customStyle="1" w:styleId="afff2">
    <w:name w:val="鮮明引文 字元"/>
    <w:basedOn w:val="a2"/>
    <w:link w:val="afff1"/>
    <w:uiPriority w:val="99"/>
    <w:semiHidden/>
    <w:rsid w:val="00AA6C16"/>
    <w:rPr>
      <w:i/>
      <w:iCs/>
      <w:color w:val="E61E28" w:themeColor="accent1"/>
      <w:sz w:val="22"/>
      <w:szCs w:val="22"/>
      <w:lang w:val="en-GB"/>
    </w:rPr>
  </w:style>
  <w:style w:type="character" w:styleId="afff3">
    <w:name w:val="Intense Reference"/>
    <w:basedOn w:val="a2"/>
    <w:uiPriority w:val="99"/>
    <w:semiHidden/>
    <w:qFormat/>
    <w:rsid w:val="00AA6C16"/>
    <w:rPr>
      <w:b/>
      <w:bCs/>
      <w:smallCaps/>
      <w:color w:val="E61E28" w:themeColor="accent1"/>
      <w:spacing w:val="5"/>
      <w:lang w:val="en-GB"/>
    </w:rPr>
  </w:style>
  <w:style w:type="paragraph" w:customStyle="1" w:styleId="IntroText">
    <w:name w:val="Intro Text"/>
    <w:basedOn w:val="a1"/>
    <w:next w:val="a1"/>
    <w:uiPriority w:val="12"/>
    <w:semiHidden/>
    <w:rsid w:val="00AA6C16"/>
    <w:pPr>
      <w:spacing w:line="280" w:lineRule="atLeast"/>
    </w:pPr>
    <w:rPr>
      <w:sz w:val="28"/>
    </w:rPr>
  </w:style>
  <w:style w:type="table" w:styleId="afff4">
    <w:name w:val="Light Grid"/>
    <w:basedOn w:val="a3"/>
    <w:uiPriority w:val="99"/>
    <w:semiHidden/>
    <w:unhideWhenUsed/>
    <w:rsid w:val="00AA6C16"/>
    <w:rPr>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13">
    <w:name w:val="Light Grid Accent 1"/>
    <w:basedOn w:val="a3"/>
    <w:uiPriority w:val="99"/>
    <w:semiHidden/>
    <w:unhideWhenUsed/>
    <w:rsid w:val="00AA6C16"/>
    <w:rPr>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18" w:space="0" w:color="E61E28" w:themeColor="accent1"/>
          <w:right w:val="single" w:sz="8" w:space="0" w:color="E61E28" w:themeColor="accent1"/>
          <w:insideH w:val="nil"/>
          <w:insideV w:val="single" w:sz="8" w:space="0" w:color="E61E2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insideH w:val="nil"/>
          <w:insideV w:val="single" w:sz="8" w:space="0" w:color="E61E2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shd w:val="clear" w:color="auto" w:fill="F8C7C9" w:themeFill="accent1" w:themeFillTint="3F"/>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shd w:val="clear" w:color="auto" w:fill="F8C7C9" w:themeFill="accent1" w:themeFillTint="3F"/>
      </w:tcPr>
    </w:tblStylePr>
    <w:tblStylePr w:type="band2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tcPr>
    </w:tblStylePr>
  </w:style>
  <w:style w:type="table" w:styleId="-23">
    <w:name w:val="Light Grid Accent 2"/>
    <w:basedOn w:val="a3"/>
    <w:uiPriority w:val="99"/>
    <w:semiHidden/>
    <w:unhideWhenUsed/>
    <w:rsid w:val="00AA6C16"/>
    <w:rPr>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18" w:space="0" w:color="7D4196" w:themeColor="accent2"/>
          <w:right w:val="single" w:sz="8" w:space="0" w:color="7D4196" w:themeColor="accent2"/>
          <w:insideH w:val="nil"/>
          <w:insideV w:val="single" w:sz="8" w:space="0" w:color="7D419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insideH w:val="nil"/>
          <w:insideV w:val="single" w:sz="8" w:space="0" w:color="7D419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shd w:val="clear" w:color="auto" w:fill="E0CCE9" w:themeFill="accent2" w:themeFillTint="3F"/>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shd w:val="clear" w:color="auto" w:fill="E0CCE9" w:themeFill="accent2" w:themeFillTint="3F"/>
      </w:tcPr>
    </w:tblStylePr>
    <w:tblStylePr w:type="band2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tcPr>
    </w:tblStylePr>
  </w:style>
  <w:style w:type="table" w:styleId="-33">
    <w:name w:val="Light Grid Accent 3"/>
    <w:basedOn w:val="a3"/>
    <w:uiPriority w:val="99"/>
    <w:semiHidden/>
    <w:unhideWhenUsed/>
    <w:rsid w:val="00AA6C16"/>
    <w:rPr>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18" w:space="0" w:color="005AAA" w:themeColor="accent3"/>
          <w:right w:val="single" w:sz="8" w:space="0" w:color="005AAA" w:themeColor="accent3"/>
          <w:insideH w:val="nil"/>
          <w:insideV w:val="single" w:sz="8" w:space="0" w:color="005AAA"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insideH w:val="nil"/>
          <w:insideV w:val="single" w:sz="8" w:space="0" w:color="005AAA"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shd w:val="clear" w:color="auto" w:fill="ABD7FF" w:themeFill="accent3" w:themeFillTint="3F"/>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shd w:val="clear" w:color="auto" w:fill="ABD7FF" w:themeFill="accent3" w:themeFillTint="3F"/>
      </w:tcPr>
    </w:tblStylePr>
    <w:tblStylePr w:type="band2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tcPr>
    </w:tblStylePr>
  </w:style>
  <w:style w:type="table" w:styleId="-43">
    <w:name w:val="Light Grid Accent 4"/>
    <w:basedOn w:val="a3"/>
    <w:uiPriority w:val="99"/>
    <w:semiHidden/>
    <w:unhideWhenUsed/>
    <w:rsid w:val="00AA6C16"/>
    <w:rPr>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18" w:space="0" w:color="32A4A0" w:themeColor="accent4"/>
          <w:right w:val="single" w:sz="8" w:space="0" w:color="32A4A0" w:themeColor="accent4"/>
          <w:insideH w:val="nil"/>
          <w:insideV w:val="single" w:sz="8" w:space="0" w:color="32A4A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insideH w:val="nil"/>
          <w:insideV w:val="single" w:sz="8" w:space="0" w:color="32A4A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shd w:val="clear" w:color="auto" w:fill="C6EEEC" w:themeFill="accent4" w:themeFillTint="3F"/>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shd w:val="clear" w:color="auto" w:fill="C6EEEC" w:themeFill="accent4" w:themeFillTint="3F"/>
      </w:tcPr>
    </w:tblStylePr>
    <w:tblStylePr w:type="band2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tcPr>
    </w:tblStylePr>
  </w:style>
  <w:style w:type="table" w:styleId="-53">
    <w:name w:val="Light Grid Accent 5"/>
    <w:basedOn w:val="a3"/>
    <w:uiPriority w:val="99"/>
    <w:semiHidden/>
    <w:unhideWhenUsed/>
    <w:rsid w:val="00AA6C16"/>
    <w:rPr>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18" w:space="0" w:color="C83C96" w:themeColor="accent5"/>
          <w:right w:val="single" w:sz="8" w:space="0" w:color="C83C96" w:themeColor="accent5"/>
          <w:insideH w:val="nil"/>
          <w:insideV w:val="single" w:sz="8" w:space="0" w:color="C83C9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insideH w:val="nil"/>
          <w:insideV w:val="single" w:sz="8" w:space="0" w:color="C83C9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shd w:val="clear" w:color="auto" w:fill="F1CEE4" w:themeFill="accent5" w:themeFillTint="3F"/>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shd w:val="clear" w:color="auto" w:fill="F1CEE4" w:themeFill="accent5" w:themeFillTint="3F"/>
      </w:tcPr>
    </w:tblStylePr>
    <w:tblStylePr w:type="band2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tcPr>
    </w:tblStylePr>
  </w:style>
  <w:style w:type="table" w:styleId="-63">
    <w:name w:val="Light Grid Accent 6"/>
    <w:basedOn w:val="a3"/>
    <w:uiPriority w:val="99"/>
    <w:semiHidden/>
    <w:unhideWhenUsed/>
    <w:rsid w:val="00AA6C16"/>
    <w:rPr>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18" w:space="0" w:color="4BA046" w:themeColor="accent6"/>
          <w:right w:val="single" w:sz="8" w:space="0" w:color="4BA046" w:themeColor="accent6"/>
          <w:insideH w:val="nil"/>
          <w:insideV w:val="single" w:sz="8" w:space="0" w:color="4BA0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insideH w:val="nil"/>
          <w:insideV w:val="single" w:sz="8" w:space="0" w:color="4BA0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shd w:val="clear" w:color="auto" w:fill="D0EACE" w:themeFill="accent6" w:themeFillTint="3F"/>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shd w:val="clear" w:color="auto" w:fill="D0EACE" w:themeFill="accent6" w:themeFillTint="3F"/>
      </w:tcPr>
    </w:tblStylePr>
    <w:tblStylePr w:type="band2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tcPr>
    </w:tblStylePr>
  </w:style>
  <w:style w:type="table" w:styleId="afff5">
    <w:name w:val="Light List"/>
    <w:basedOn w:val="a3"/>
    <w:uiPriority w:val="99"/>
    <w:semiHidden/>
    <w:unhideWhenUsed/>
    <w:rsid w:val="00AA6C16"/>
    <w:rPr>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14">
    <w:name w:val="Light List Accent 1"/>
    <w:basedOn w:val="a3"/>
    <w:uiPriority w:val="99"/>
    <w:semiHidden/>
    <w:unhideWhenUsed/>
    <w:rsid w:val="00AA6C16"/>
    <w:rPr>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pPr>
        <w:spacing w:before="0" w:after="0" w:line="240" w:lineRule="auto"/>
      </w:pPr>
      <w:rPr>
        <w:b/>
        <w:bCs/>
        <w:color w:val="FFFFFF" w:themeColor="background1"/>
      </w:rPr>
      <w:tblPr/>
      <w:tcPr>
        <w:shd w:val="clear" w:color="auto" w:fill="E61E28" w:themeFill="accent1"/>
      </w:tcPr>
    </w:tblStylePr>
    <w:tblStylePr w:type="lastRow">
      <w:pPr>
        <w:spacing w:before="0" w:after="0" w:line="240" w:lineRule="auto"/>
      </w:pPr>
      <w:rPr>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tcBorders>
      </w:tcPr>
    </w:tblStylePr>
    <w:tblStylePr w:type="firstCol">
      <w:rPr>
        <w:b/>
        <w:bCs/>
      </w:rPr>
    </w:tblStylePr>
    <w:tblStylePr w:type="lastCol">
      <w:rPr>
        <w:b/>
        <w:bCs/>
      </w:r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style>
  <w:style w:type="table" w:styleId="-24">
    <w:name w:val="Light List Accent 2"/>
    <w:basedOn w:val="a3"/>
    <w:uiPriority w:val="99"/>
    <w:semiHidden/>
    <w:unhideWhenUsed/>
    <w:rsid w:val="00AA6C16"/>
    <w:rPr>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pPr>
        <w:spacing w:before="0" w:after="0" w:line="240" w:lineRule="auto"/>
      </w:pPr>
      <w:rPr>
        <w:b/>
        <w:bCs/>
        <w:color w:val="FFFFFF" w:themeColor="background1"/>
      </w:rPr>
      <w:tblPr/>
      <w:tcPr>
        <w:shd w:val="clear" w:color="auto" w:fill="7D4196" w:themeFill="accent2"/>
      </w:tcPr>
    </w:tblStylePr>
    <w:tblStylePr w:type="lastRow">
      <w:pPr>
        <w:spacing w:before="0" w:after="0" w:line="240" w:lineRule="auto"/>
      </w:pPr>
      <w:rPr>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tcBorders>
      </w:tcPr>
    </w:tblStylePr>
    <w:tblStylePr w:type="firstCol">
      <w:rPr>
        <w:b/>
        <w:bCs/>
      </w:rPr>
    </w:tblStylePr>
    <w:tblStylePr w:type="lastCol">
      <w:rPr>
        <w:b/>
        <w:bCs/>
      </w:r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style>
  <w:style w:type="table" w:styleId="-34">
    <w:name w:val="Light List Accent 3"/>
    <w:basedOn w:val="a3"/>
    <w:uiPriority w:val="99"/>
    <w:semiHidden/>
    <w:unhideWhenUsed/>
    <w:rsid w:val="00AA6C16"/>
    <w:rPr>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pPr>
        <w:spacing w:before="0" w:after="0" w:line="240" w:lineRule="auto"/>
      </w:pPr>
      <w:rPr>
        <w:b/>
        <w:bCs/>
        <w:color w:val="FFFFFF" w:themeColor="background1"/>
      </w:rPr>
      <w:tblPr/>
      <w:tcPr>
        <w:shd w:val="clear" w:color="auto" w:fill="005AAA" w:themeFill="accent3"/>
      </w:tcPr>
    </w:tblStylePr>
    <w:tblStylePr w:type="lastRow">
      <w:pPr>
        <w:spacing w:before="0" w:after="0" w:line="240" w:lineRule="auto"/>
      </w:pPr>
      <w:rPr>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tcBorders>
      </w:tcPr>
    </w:tblStylePr>
    <w:tblStylePr w:type="firstCol">
      <w:rPr>
        <w:b/>
        <w:bCs/>
      </w:rPr>
    </w:tblStylePr>
    <w:tblStylePr w:type="lastCol">
      <w:rPr>
        <w:b/>
        <w:bCs/>
      </w:r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style>
  <w:style w:type="table" w:styleId="-44">
    <w:name w:val="Light List Accent 4"/>
    <w:basedOn w:val="a3"/>
    <w:uiPriority w:val="99"/>
    <w:semiHidden/>
    <w:unhideWhenUsed/>
    <w:rsid w:val="00AA6C16"/>
    <w:rPr>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pPr>
        <w:spacing w:before="0" w:after="0" w:line="240" w:lineRule="auto"/>
      </w:pPr>
      <w:rPr>
        <w:b/>
        <w:bCs/>
        <w:color w:val="FFFFFF" w:themeColor="background1"/>
      </w:rPr>
      <w:tblPr/>
      <w:tcPr>
        <w:shd w:val="clear" w:color="auto" w:fill="32A4A0" w:themeFill="accent4"/>
      </w:tcPr>
    </w:tblStylePr>
    <w:tblStylePr w:type="lastRow">
      <w:pPr>
        <w:spacing w:before="0" w:after="0" w:line="240" w:lineRule="auto"/>
      </w:pPr>
      <w:rPr>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tcBorders>
      </w:tcPr>
    </w:tblStylePr>
    <w:tblStylePr w:type="firstCol">
      <w:rPr>
        <w:b/>
        <w:bCs/>
      </w:rPr>
    </w:tblStylePr>
    <w:tblStylePr w:type="lastCol">
      <w:rPr>
        <w:b/>
        <w:bCs/>
      </w:r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style>
  <w:style w:type="table" w:styleId="-54">
    <w:name w:val="Light List Accent 5"/>
    <w:basedOn w:val="a3"/>
    <w:uiPriority w:val="99"/>
    <w:semiHidden/>
    <w:unhideWhenUsed/>
    <w:rsid w:val="00AA6C16"/>
    <w:rPr>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pPr>
        <w:spacing w:before="0" w:after="0" w:line="240" w:lineRule="auto"/>
      </w:pPr>
      <w:rPr>
        <w:b/>
        <w:bCs/>
        <w:color w:val="FFFFFF" w:themeColor="background1"/>
      </w:rPr>
      <w:tblPr/>
      <w:tcPr>
        <w:shd w:val="clear" w:color="auto" w:fill="C83C96" w:themeFill="accent5"/>
      </w:tcPr>
    </w:tblStylePr>
    <w:tblStylePr w:type="lastRow">
      <w:pPr>
        <w:spacing w:before="0" w:after="0" w:line="240" w:lineRule="auto"/>
      </w:pPr>
      <w:rPr>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tcBorders>
      </w:tcPr>
    </w:tblStylePr>
    <w:tblStylePr w:type="firstCol">
      <w:rPr>
        <w:b/>
        <w:bCs/>
      </w:rPr>
    </w:tblStylePr>
    <w:tblStylePr w:type="lastCol">
      <w:rPr>
        <w:b/>
        <w:bCs/>
      </w:r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style>
  <w:style w:type="table" w:styleId="-64">
    <w:name w:val="Light List Accent 6"/>
    <w:basedOn w:val="a3"/>
    <w:uiPriority w:val="99"/>
    <w:semiHidden/>
    <w:unhideWhenUsed/>
    <w:rsid w:val="00AA6C16"/>
    <w:rPr>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pPr>
        <w:spacing w:before="0" w:after="0" w:line="240" w:lineRule="auto"/>
      </w:pPr>
      <w:rPr>
        <w:b/>
        <w:bCs/>
        <w:color w:val="FFFFFF" w:themeColor="background1"/>
      </w:rPr>
      <w:tblPr/>
      <w:tcPr>
        <w:shd w:val="clear" w:color="auto" w:fill="4BA046" w:themeFill="accent6"/>
      </w:tcPr>
    </w:tblStylePr>
    <w:tblStylePr w:type="lastRow">
      <w:pPr>
        <w:spacing w:before="0" w:after="0" w:line="240" w:lineRule="auto"/>
      </w:pPr>
      <w:rPr>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tcBorders>
      </w:tcPr>
    </w:tblStylePr>
    <w:tblStylePr w:type="firstCol">
      <w:rPr>
        <w:b/>
        <w:bCs/>
      </w:rPr>
    </w:tblStylePr>
    <w:tblStylePr w:type="lastCol">
      <w:rPr>
        <w:b/>
        <w:bCs/>
      </w:r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style>
  <w:style w:type="table" w:styleId="afff6">
    <w:name w:val="Light Shading"/>
    <w:basedOn w:val="a3"/>
    <w:uiPriority w:val="99"/>
    <w:semiHidden/>
    <w:unhideWhenUsed/>
    <w:rsid w:val="00AA6C16"/>
    <w:rPr>
      <w:color w:val="000000" w:themeColor="text1" w:themeShade="BF"/>
      <w:sz w:val="22"/>
      <w:szCs w:val="22"/>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15">
    <w:name w:val="Light Shading Accent 1"/>
    <w:basedOn w:val="a3"/>
    <w:uiPriority w:val="99"/>
    <w:semiHidden/>
    <w:unhideWhenUsed/>
    <w:rsid w:val="00AA6C16"/>
    <w:rPr>
      <w:color w:val="AF131A" w:themeColor="accent1" w:themeShade="BF"/>
      <w:sz w:val="22"/>
      <w:szCs w:val="22"/>
      <w:lang w:eastAsia="en-US"/>
    </w:rPr>
    <w:tblPr>
      <w:tblStyleRowBandSize w:val="1"/>
      <w:tblStyleColBandSize w:val="1"/>
      <w:tblBorders>
        <w:top w:val="single" w:sz="8" w:space="0" w:color="E61E28" w:themeColor="accent1"/>
        <w:bottom w:val="single" w:sz="8" w:space="0" w:color="E61E28" w:themeColor="accent1"/>
      </w:tblBorders>
    </w:tblPr>
    <w:tblStylePr w:type="fir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la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left w:val="nil"/>
          <w:right w:val="nil"/>
          <w:insideH w:val="nil"/>
          <w:insideV w:val="nil"/>
        </w:tcBorders>
        <w:shd w:val="clear" w:color="auto" w:fill="F8C7C9" w:themeFill="accent1" w:themeFillTint="3F"/>
      </w:tcPr>
    </w:tblStylePr>
  </w:style>
  <w:style w:type="table" w:styleId="-25">
    <w:name w:val="Light Shading Accent 2"/>
    <w:basedOn w:val="a3"/>
    <w:uiPriority w:val="99"/>
    <w:semiHidden/>
    <w:unhideWhenUsed/>
    <w:rsid w:val="00AA6C16"/>
    <w:rPr>
      <w:color w:val="5D3070" w:themeColor="accent2" w:themeShade="BF"/>
      <w:sz w:val="22"/>
      <w:szCs w:val="22"/>
      <w:lang w:eastAsia="en-US"/>
    </w:rPr>
    <w:tblPr>
      <w:tblStyleRowBandSize w:val="1"/>
      <w:tblStyleColBandSize w:val="1"/>
      <w:tblBorders>
        <w:top w:val="single" w:sz="8" w:space="0" w:color="7D4196" w:themeColor="accent2"/>
        <w:bottom w:val="single" w:sz="8" w:space="0" w:color="7D4196" w:themeColor="accent2"/>
      </w:tblBorders>
    </w:tblPr>
    <w:tblStylePr w:type="fir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la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left w:val="nil"/>
          <w:right w:val="nil"/>
          <w:insideH w:val="nil"/>
          <w:insideV w:val="nil"/>
        </w:tcBorders>
        <w:shd w:val="clear" w:color="auto" w:fill="E0CCE9" w:themeFill="accent2" w:themeFillTint="3F"/>
      </w:tcPr>
    </w:tblStylePr>
  </w:style>
  <w:style w:type="table" w:styleId="-35">
    <w:name w:val="Light Shading Accent 3"/>
    <w:basedOn w:val="a3"/>
    <w:uiPriority w:val="99"/>
    <w:semiHidden/>
    <w:unhideWhenUsed/>
    <w:rsid w:val="00AA6C16"/>
    <w:rPr>
      <w:color w:val="00437F" w:themeColor="accent3" w:themeShade="BF"/>
      <w:sz w:val="22"/>
      <w:szCs w:val="22"/>
      <w:lang w:eastAsia="en-US"/>
    </w:rPr>
    <w:tblPr>
      <w:tblStyleRowBandSize w:val="1"/>
      <w:tblStyleColBandSize w:val="1"/>
      <w:tblBorders>
        <w:top w:val="single" w:sz="8" w:space="0" w:color="005AAA" w:themeColor="accent3"/>
        <w:bottom w:val="single" w:sz="8" w:space="0" w:color="005AAA" w:themeColor="accent3"/>
      </w:tblBorders>
    </w:tblPr>
    <w:tblStylePr w:type="fir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la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left w:val="nil"/>
          <w:right w:val="nil"/>
          <w:insideH w:val="nil"/>
          <w:insideV w:val="nil"/>
        </w:tcBorders>
        <w:shd w:val="clear" w:color="auto" w:fill="ABD7FF" w:themeFill="accent3" w:themeFillTint="3F"/>
      </w:tcPr>
    </w:tblStylePr>
  </w:style>
  <w:style w:type="table" w:styleId="-45">
    <w:name w:val="Light Shading Accent 4"/>
    <w:basedOn w:val="a3"/>
    <w:uiPriority w:val="99"/>
    <w:semiHidden/>
    <w:unhideWhenUsed/>
    <w:rsid w:val="00AA6C16"/>
    <w:rPr>
      <w:color w:val="257A77" w:themeColor="accent4" w:themeShade="BF"/>
      <w:sz w:val="22"/>
      <w:szCs w:val="22"/>
      <w:lang w:eastAsia="en-US"/>
    </w:rPr>
    <w:tblPr>
      <w:tblStyleRowBandSize w:val="1"/>
      <w:tblStyleColBandSize w:val="1"/>
      <w:tblBorders>
        <w:top w:val="single" w:sz="8" w:space="0" w:color="32A4A0" w:themeColor="accent4"/>
        <w:bottom w:val="single" w:sz="8" w:space="0" w:color="32A4A0" w:themeColor="accent4"/>
      </w:tblBorders>
    </w:tblPr>
    <w:tblStylePr w:type="fir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la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left w:val="nil"/>
          <w:right w:val="nil"/>
          <w:insideH w:val="nil"/>
          <w:insideV w:val="nil"/>
        </w:tcBorders>
        <w:shd w:val="clear" w:color="auto" w:fill="C6EEEC" w:themeFill="accent4" w:themeFillTint="3F"/>
      </w:tcPr>
    </w:tblStylePr>
  </w:style>
  <w:style w:type="table" w:styleId="-55">
    <w:name w:val="Light Shading Accent 5"/>
    <w:basedOn w:val="a3"/>
    <w:uiPriority w:val="99"/>
    <w:semiHidden/>
    <w:unhideWhenUsed/>
    <w:rsid w:val="00AA6C16"/>
    <w:rPr>
      <w:color w:val="972B70" w:themeColor="accent5" w:themeShade="BF"/>
      <w:sz w:val="22"/>
      <w:szCs w:val="22"/>
      <w:lang w:eastAsia="en-US"/>
    </w:rPr>
    <w:tblPr>
      <w:tblStyleRowBandSize w:val="1"/>
      <w:tblStyleColBandSize w:val="1"/>
      <w:tblBorders>
        <w:top w:val="single" w:sz="8" w:space="0" w:color="C83C96" w:themeColor="accent5"/>
        <w:bottom w:val="single" w:sz="8" w:space="0" w:color="C83C96" w:themeColor="accent5"/>
      </w:tblBorders>
    </w:tblPr>
    <w:tblStylePr w:type="fir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la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left w:val="nil"/>
          <w:right w:val="nil"/>
          <w:insideH w:val="nil"/>
          <w:insideV w:val="nil"/>
        </w:tcBorders>
        <w:shd w:val="clear" w:color="auto" w:fill="F1CEE4" w:themeFill="accent5" w:themeFillTint="3F"/>
      </w:tcPr>
    </w:tblStylePr>
  </w:style>
  <w:style w:type="table" w:styleId="-65">
    <w:name w:val="Light Shading Accent 6"/>
    <w:basedOn w:val="a3"/>
    <w:uiPriority w:val="99"/>
    <w:semiHidden/>
    <w:unhideWhenUsed/>
    <w:rsid w:val="00AA6C16"/>
    <w:rPr>
      <w:color w:val="387734" w:themeColor="accent6" w:themeShade="BF"/>
      <w:sz w:val="22"/>
      <w:szCs w:val="22"/>
      <w:lang w:eastAsia="en-US"/>
    </w:rPr>
    <w:tblPr>
      <w:tblStyleRowBandSize w:val="1"/>
      <w:tblStyleColBandSize w:val="1"/>
      <w:tblBorders>
        <w:top w:val="single" w:sz="8" w:space="0" w:color="4BA046" w:themeColor="accent6"/>
        <w:bottom w:val="single" w:sz="8" w:space="0" w:color="4BA046" w:themeColor="accent6"/>
      </w:tblBorders>
    </w:tblPr>
    <w:tblStylePr w:type="fir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la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left w:val="nil"/>
          <w:right w:val="nil"/>
          <w:insideH w:val="nil"/>
          <w:insideV w:val="nil"/>
        </w:tcBorders>
        <w:shd w:val="clear" w:color="auto" w:fill="D0EACE" w:themeFill="accent6" w:themeFillTint="3F"/>
      </w:tcPr>
    </w:tblStylePr>
  </w:style>
  <w:style w:type="character" w:styleId="afff7">
    <w:name w:val="line number"/>
    <w:basedOn w:val="a2"/>
    <w:uiPriority w:val="99"/>
    <w:semiHidden/>
    <w:rsid w:val="00AA6C16"/>
    <w:rPr>
      <w:lang w:val="en-GB"/>
    </w:rPr>
  </w:style>
  <w:style w:type="paragraph" w:styleId="afff8">
    <w:name w:val="List"/>
    <w:basedOn w:val="a1"/>
    <w:uiPriority w:val="99"/>
    <w:semiHidden/>
    <w:rsid w:val="00AA6C16"/>
    <w:pPr>
      <w:ind w:left="283" w:hanging="283"/>
      <w:contextualSpacing/>
    </w:pPr>
  </w:style>
  <w:style w:type="paragraph" w:styleId="2b">
    <w:name w:val="List 2"/>
    <w:basedOn w:val="a1"/>
    <w:uiPriority w:val="99"/>
    <w:semiHidden/>
    <w:rsid w:val="00AA6C16"/>
    <w:pPr>
      <w:ind w:left="566" w:hanging="283"/>
      <w:contextualSpacing/>
    </w:pPr>
  </w:style>
  <w:style w:type="paragraph" w:styleId="39">
    <w:name w:val="List 3"/>
    <w:basedOn w:val="a1"/>
    <w:uiPriority w:val="99"/>
    <w:semiHidden/>
    <w:rsid w:val="00AA6C16"/>
    <w:pPr>
      <w:ind w:left="849" w:hanging="283"/>
      <w:contextualSpacing/>
    </w:pPr>
  </w:style>
  <w:style w:type="paragraph" w:styleId="45">
    <w:name w:val="List 4"/>
    <w:basedOn w:val="a1"/>
    <w:uiPriority w:val="99"/>
    <w:semiHidden/>
    <w:rsid w:val="00AA6C16"/>
    <w:pPr>
      <w:ind w:left="1132" w:hanging="283"/>
      <w:contextualSpacing/>
    </w:pPr>
  </w:style>
  <w:style w:type="paragraph" w:styleId="55">
    <w:name w:val="List 5"/>
    <w:basedOn w:val="a1"/>
    <w:uiPriority w:val="99"/>
    <w:semiHidden/>
    <w:rsid w:val="00AA6C16"/>
    <w:pPr>
      <w:ind w:left="1415" w:hanging="283"/>
      <w:contextualSpacing/>
    </w:pPr>
  </w:style>
  <w:style w:type="paragraph" w:customStyle="1" w:styleId="ListAlphabet">
    <w:name w:val="List Alphabet"/>
    <w:basedOn w:val="a1"/>
    <w:uiPriority w:val="3"/>
    <w:semiHidden/>
    <w:rsid w:val="00AA6C16"/>
    <w:pPr>
      <w:numPr>
        <w:numId w:val="16"/>
      </w:numPr>
    </w:pPr>
    <w:rPr>
      <w:szCs w:val="24"/>
    </w:rPr>
  </w:style>
  <w:style w:type="paragraph" w:customStyle="1" w:styleId="ListAlphabet2">
    <w:name w:val="List Alphabet 2"/>
    <w:basedOn w:val="a1"/>
    <w:uiPriority w:val="3"/>
    <w:semiHidden/>
    <w:rsid w:val="00AA6C16"/>
    <w:pPr>
      <w:numPr>
        <w:ilvl w:val="1"/>
        <w:numId w:val="16"/>
      </w:numPr>
    </w:pPr>
    <w:rPr>
      <w:szCs w:val="24"/>
    </w:rPr>
  </w:style>
  <w:style w:type="paragraph" w:customStyle="1" w:styleId="ListAlphabet3">
    <w:name w:val="List Alphabet 3"/>
    <w:basedOn w:val="a1"/>
    <w:uiPriority w:val="3"/>
    <w:semiHidden/>
    <w:rsid w:val="00AA6C16"/>
    <w:pPr>
      <w:numPr>
        <w:ilvl w:val="2"/>
        <w:numId w:val="16"/>
      </w:numPr>
    </w:pPr>
    <w:rPr>
      <w:szCs w:val="24"/>
    </w:rPr>
  </w:style>
  <w:style w:type="paragraph" w:styleId="a0">
    <w:name w:val="List Bullet"/>
    <w:basedOn w:val="a1"/>
    <w:uiPriority w:val="3"/>
    <w:qFormat/>
    <w:rsid w:val="00AA6C16"/>
    <w:pPr>
      <w:numPr>
        <w:numId w:val="17"/>
      </w:numPr>
    </w:pPr>
    <w:rPr>
      <w:szCs w:val="24"/>
    </w:rPr>
  </w:style>
  <w:style w:type="paragraph" w:styleId="21">
    <w:name w:val="List Bullet 2"/>
    <w:basedOn w:val="a1"/>
    <w:uiPriority w:val="3"/>
    <w:rsid w:val="00AA6C16"/>
    <w:pPr>
      <w:numPr>
        <w:ilvl w:val="1"/>
        <w:numId w:val="17"/>
      </w:numPr>
    </w:pPr>
    <w:rPr>
      <w:szCs w:val="24"/>
    </w:rPr>
  </w:style>
  <w:style w:type="paragraph" w:styleId="31">
    <w:name w:val="List Bullet 3"/>
    <w:basedOn w:val="a1"/>
    <w:uiPriority w:val="3"/>
    <w:rsid w:val="00AA6C16"/>
    <w:pPr>
      <w:numPr>
        <w:ilvl w:val="2"/>
        <w:numId w:val="17"/>
      </w:numPr>
    </w:pPr>
    <w:rPr>
      <w:szCs w:val="24"/>
    </w:rPr>
  </w:style>
  <w:style w:type="paragraph" w:styleId="40">
    <w:name w:val="List Bullet 4"/>
    <w:basedOn w:val="a1"/>
    <w:uiPriority w:val="3"/>
    <w:semiHidden/>
    <w:rsid w:val="00AA6C16"/>
    <w:pPr>
      <w:numPr>
        <w:numId w:val="18"/>
      </w:numPr>
      <w:contextualSpacing/>
    </w:pPr>
  </w:style>
  <w:style w:type="paragraph" w:styleId="50">
    <w:name w:val="List Bullet 5"/>
    <w:basedOn w:val="a1"/>
    <w:uiPriority w:val="3"/>
    <w:semiHidden/>
    <w:rsid w:val="00AA6C16"/>
    <w:pPr>
      <w:numPr>
        <w:numId w:val="19"/>
      </w:numPr>
      <w:contextualSpacing/>
    </w:pPr>
  </w:style>
  <w:style w:type="paragraph" w:customStyle="1" w:styleId="ListBulletNoSpacing">
    <w:name w:val="List Bullet No Spacing"/>
    <w:basedOn w:val="a0"/>
    <w:uiPriority w:val="3"/>
    <w:qFormat/>
    <w:rsid w:val="00AA6C16"/>
    <w:pPr>
      <w:numPr>
        <w:numId w:val="20"/>
      </w:numPr>
      <w:spacing w:after="0"/>
    </w:pPr>
  </w:style>
  <w:style w:type="paragraph" w:customStyle="1" w:styleId="ListBulletNoSpacing2">
    <w:name w:val="List Bullet No Spacing 2"/>
    <w:basedOn w:val="21"/>
    <w:uiPriority w:val="3"/>
    <w:qFormat/>
    <w:rsid w:val="00AA6C16"/>
    <w:pPr>
      <w:numPr>
        <w:numId w:val="20"/>
      </w:numPr>
      <w:spacing w:after="0"/>
    </w:pPr>
  </w:style>
  <w:style w:type="paragraph" w:customStyle="1" w:styleId="ListBulletNoSpacing3">
    <w:name w:val="List Bullet No Spacing 3"/>
    <w:basedOn w:val="31"/>
    <w:uiPriority w:val="3"/>
    <w:qFormat/>
    <w:rsid w:val="00AA6C16"/>
    <w:pPr>
      <w:numPr>
        <w:numId w:val="20"/>
      </w:numPr>
      <w:spacing w:after="0"/>
    </w:pPr>
  </w:style>
  <w:style w:type="paragraph" w:styleId="afff9">
    <w:name w:val="List Continue"/>
    <w:basedOn w:val="a1"/>
    <w:uiPriority w:val="99"/>
    <w:semiHidden/>
    <w:rsid w:val="00AA6C16"/>
    <w:pPr>
      <w:spacing w:after="120"/>
      <w:ind w:left="283"/>
      <w:contextualSpacing/>
    </w:pPr>
  </w:style>
  <w:style w:type="paragraph" w:styleId="2c">
    <w:name w:val="List Continue 2"/>
    <w:basedOn w:val="a1"/>
    <w:uiPriority w:val="99"/>
    <w:semiHidden/>
    <w:rsid w:val="00AA6C16"/>
    <w:pPr>
      <w:spacing w:after="120"/>
      <w:ind w:left="566"/>
      <w:contextualSpacing/>
    </w:pPr>
  </w:style>
  <w:style w:type="paragraph" w:styleId="3a">
    <w:name w:val="List Continue 3"/>
    <w:basedOn w:val="a1"/>
    <w:uiPriority w:val="99"/>
    <w:semiHidden/>
    <w:rsid w:val="00AA6C16"/>
    <w:pPr>
      <w:spacing w:after="120"/>
      <w:ind w:left="849"/>
      <w:contextualSpacing/>
    </w:pPr>
  </w:style>
  <w:style w:type="paragraph" w:styleId="46">
    <w:name w:val="List Continue 4"/>
    <w:basedOn w:val="a1"/>
    <w:uiPriority w:val="99"/>
    <w:semiHidden/>
    <w:rsid w:val="00AA6C16"/>
    <w:pPr>
      <w:spacing w:after="120"/>
      <w:ind w:left="1132"/>
      <w:contextualSpacing/>
    </w:pPr>
  </w:style>
  <w:style w:type="paragraph" w:styleId="56">
    <w:name w:val="List Continue 5"/>
    <w:basedOn w:val="a1"/>
    <w:uiPriority w:val="99"/>
    <w:semiHidden/>
    <w:rsid w:val="00AA6C16"/>
    <w:pPr>
      <w:spacing w:after="120"/>
      <w:ind w:left="1415"/>
      <w:contextualSpacing/>
    </w:pPr>
  </w:style>
  <w:style w:type="paragraph" w:styleId="a">
    <w:name w:val="List Number"/>
    <w:basedOn w:val="a1"/>
    <w:uiPriority w:val="3"/>
    <w:qFormat/>
    <w:rsid w:val="00AA6C16"/>
    <w:pPr>
      <w:numPr>
        <w:numId w:val="21"/>
      </w:numPr>
    </w:pPr>
    <w:rPr>
      <w:szCs w:val="24"/>
    </w:rPr>
  </w:style>
  <w:style w:type="paragraph" w:styleId="20">
    <w:name w:val="List Number 2"/>
    <w:basedOn w:val="a1"/>
    <w:uiPriority w:val="3"/>
    <w:rsid w:val="00AA6C16"/>
    <w:pPr>
      <w:numPr>
        <w:ilvl w:val="1"/>
        <w:numId w:val="21"/>
      </w:numPr>
    </w:pPr>
    <w:rPr>
      <w:szCs w:val="24"/>
    </w:rPr>
  </w:style>
  <w:style w:type="paragraph" w:styleId="30">
    <w:name w:val="List Number 3"/>
    <w:basedOn w:val="a1"/>
    <w:uiPriority w:val="3"/>
    <w:rsid w:val="00AA6C16"/>
    <w:pPr>
      <w:numPr>
        <w:ilvl w:val="2"/>
        <w:numId w:val="21"/>
      </w:numPr>
    </w:pPr>
    <w:rPr>
      <w:szCs w:val="24"/>
    </w:rPr>
  </w:style>
  <w:style w:type="paragraph" w:styleId="4">
    <w:name w:val="List Number 4"/>
    <w:basedOn w:val="a1"/>
    <w:uiPriority w:val="3"/>
    <w:semiHidden/>
    <w:rsid w:val="00AA6C16"/>
    <w:pPr>
      <w:numPr>
        <w:numId w:val="22"/>
      </w:numPr>
      <w:contextualSpacing/>
    </w:pPr>
  </w:style>
  <w:style w:type="paragraph" w:styleId="5">
    <w:name w:val="List Number 5"/>
    <w:basedOn w:val="a1"/>
    <w:uiPriority w:val="3"/>
    <w:semiHidden/>
    <w:rsid w:val="00AA6C16"/>
    <w:pPr>
      <w:numPr>
        <w:numId w:val="23"/>
      </w:numPr>
      <w:contextualSpacing/>
    </w:pPr>
  </w:style>
  <w:style w:type="paragraph" w:customStyle="1" w:styleId="ListNumberNoSpacing">
    <w:name w:val="List Number No Spacing"/>
    <w:basedOn w:val="a"/>
    <w:uiPriority w:val="4"/>
    <w:qFormat/>
    <w:rsid w:val="00AA6C16"/>
    <w:pPr>
      <w:numPr>
        <w:numId w:val="24"/>
      </w:numPr>
      <w:spacing w:after="0"/>
    </w:pPr>
  </w:style>
  <w:style w:type="paragraph" w:customStyle="1" w:styleId="ListNumberNoSpacing2">
    <w:name w:val="List Number No Spacing 2"/>
    <w:basedOn w:val="20"/>
    <w:uiPriority w:val="4"/>
    <w:qFormat/>
    <w:rsid w:val="00AA6C16"/>
    <w:pPr>
      <w:numPr>
        <w:numId w:val="24"/>
      </w:numPr>
      <w:spacing w:after="0"/>
    </w:pPr>
  </w:style>
  <w:style w:type="paragraph" w:customStyle="1" w:styleId="ListNumberNoSpacing3">
    <w:name w:val="List Number No Spacing 3"/>
    <w:basedOn w:val="30"/>
    <w:uiPriority w:val="4"/>
    <w:qFormat/>
    <w:rsid w:val="00AA6C16"/>
    <w:pPr>
      <w:numPr>
        <w:numId w:val="24"/>
      </w:numPr>
      <w:spacing w:after="0"/>
    </w:pPr>
  </w:style>
  <w:style w:type="table" w:styleId="13">
    <w:name w:val="List Table 1 Light"/>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1-10">
    <w:name w:val="List Table 1 Light Accent 1"/>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F0787D" w:themeColor="accent1" w:themeTint="99"/>
        </w:tcBorders>
      </w:tcPr>
    </w:tblStylePr>
    <w:tblStylePr w:type="lastRow">
      <w:rPr>
        <w:b/>
        <w:bCs/>
      </w:rPr>
      <w:tblPr/>
      <w:tcPr>
        <w:tcBorders>
          <w:top w:val="sing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1-20">
    <w:name w:val="List Table 1 Light Accent 2"/>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B483C9" w:themeColor="accent2" w:themeTint="99"/>
        </w:tcBorders>
      </w:tcPr>
    </w:tblStylePr>
    <w:tblStylePr w:type="lastRow">
      <w:rPr>
        <w:b/>
        <w:bCs/>
      </w:rPr>
      <w:tblPr/>
      <w:tcPr>
        <w:tcBorders>
          <w:top w:val="sing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1-30">
    <w:name w:val="List Table 1 Light Accent 3"/>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339FFF" w:themeColor="accent3" w:themeTint="99"/>
        </w:tcBorders>
      </w:tcPr>
    </w:tblStylePr>
    <w:tblStylePr w:type="lastRow">
      <w:rPr>
        <w:b/>
        <w:bCs/>
      </w:rPr>
      <w:tblPr/>
      <w:tcPr>
        <w:tcBorders>
          <w:top w:val="sing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1-40">
    <w:name w:val="List Table 1 Light Accent 4"/>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76D5D2" w:themeColor="accent4" w:themeTint="99"/>
        </w:tcBorders>
      </w:tcPr>
    </w:tblStylePr>
    <w:tblStylePr w:type="lastRow">
      <w:rPr>
        <w:b/>
        <w:bCs/>
      </w:rPr>
      <w:tblPr/>
      <w:tcPr>
        <w:tcBorders>
          <w:top w:val="sing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1-50">
    <w:name w:val="List Table 1 Light Accent 5"/>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DE8ABF" w:themeColor="accent5" w:themeTint="99"/>
        </w:tcBorders>
      </w:tcPr>
    </w:tblStylePr>
    <w:tblStylePr w:type="lastRow">
      <w:rPr>
        <w:b/>
        <w:bCs/>
      </w:rPr>
      <w:tblPr/>
      <w:tcPr>
        <w:tcBorders>
          <w:top w:val="sing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1-60">
    <w:name w:val="List Table 1 Light Accent 6"/>
    <w:basedOn w:val="a3"/>
    <w:uiPriority w:val="99"/>
    <w:rsid w:val="00AA6C16"/>
    <w:rPr>
      <w:sz w:val="22"/>
      <w:szCs w:val="22"/>
      <w:lang w:eastAsia="en-US"/>
    </w:rPr>
    <w:tblPr>
      <w:tblStyleRowBandSize w:val="1"/>
      <w:tblStyleColBandSize w:val="1"/>
    </w:tblPr>
    <w:tblStylePr w:type="firstRow">
      <w:rPr>
        <w:b/>
        <w:bCs/>
      </w:rPr>
      <w:tblPr/>
      <w:tcPr>
        <w:tcBorders>
          <w:bottom w:val="single" w:sz="4" w:space="0" w:color="8DCB8A" w:themeColor="accent6" w:themeTint="99"/>
        </w:tcBorders>
      </w:tcPr>
    </w:tblStylePr>
    <w:tblStylePr w:type="lastRow">
      <w:rPr>
        <w:b/>
        <w:bCs/>
      </w:rPr>
      <w:tblPr/>
      <w:tcPr>
        <w:tcBorders>
          <w:top w:val="sing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2d">
    <w:name w:val="List Table 2"/>
    <w:basedOn w:val="a3"/>
    <w:uiPriority w:val="99"/>
    <w:rsid w:val="00AA6C16"/>
    <w:rPr>
      <w:sz w:val="22"/>
      <w:szCs w:val="22"/>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2-10">
    <w:name w:val="List Table 2 Accent 1"/>
    <w:basedOn w:val="a3"/>
    <w:uiPriority w:val="99"/>
    <w:rsid w:val="00AA6C16"/>
    <w:rPr>
      <w:sz w:val="22"/>
      <w:szCs w:val="22"/>
      <w:lang w:eastAsia="en-US"/>
    </w:rPr>
    <w:tblPr>
      <w:tblStyleRowBandSize w:val="1"/>
      <w:tblStyleColBandSize w:val="1"/>
      <w:tblBorders>
        <w:top w:val="single" w:sz="4" w:space="0" w:color="F0787D" w:themeColor="accent1" w:themeTint="99"/>
        <w:bottom w:val="single" w:sz="4" w:space="0" w:color="F0787D" w:themeColor="accent1" w:themeTint="99"/>
        <w:insideH w:val="single" w:sz="4" w:space="0" w:color="F0787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2-20">
    <w:name w:val="List Table 2 Accent 2"/>
    <w:basedOn w:val="a3"/>
    <w:uiPriority w:val="99"/>
    <w:rsid w:val="00AA6C16"/>
    <w:rPr>
      <w:sz w:val="22"/>
      <w:szCs w:val="22"/>
      <w:lang w:eastAsia="en-US"/>
    </w:rPr>
    <w:tblPr>
      <w:tblStyleRowBandSize w:val="1"/>
      <w:tblStyleColBandSize w:val="1"/>
      <w:tblBorders>
        <w:top w:val="single" w:sz="4" w:space="0" w:color="B483C9" w:themeColor="accent2" w:themeTint="99"/>
        <w:bottom w:val="single" w:sz="4" w:space="0" w:color="B483C9" w:themeColor="accent2" w:themeTint="99"/>
        <w:insideH w:val="single" w:sz="4" w:space="0" w:color="B483C9"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2-30">
    <w:name w:val="List Table 2 Accent 3"/>
    <w:basedOn w:val="a3"/>
    <w:uiPriority w:val="99"/>
    <w:rsid w:val="00AA6C16"/>
    <w:rPr>
      <w:sz w:val="22"/>
      <w:szCs w:val="22"/>
      <w:lang w:eastAsia="en-US"/>
    </w:rPr>
    <w:tblPr>
      <w:tblStyleRowBandSize w:val="1"/>
      <w:tblStyleColBandSize w:val="1"/>
      <w:tblBorders>
        <w:top w:val="single" w:sz="4" w:space="0" w:color="339FFF" w:themeColor="accent3" w:themeTint="99"/>
        <w:bottom w:val="single" w:sz="4" w:space="0" w:color="339FFF" w:themeColor="accent3" w:themeTint="99"/>
        <w:insideH w:val="single" w:sz="4" w:space="0" w:color="339F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2-40">
    <w:name w:val="List Table 2 Accent 4"/>
    <w:basedOn w:val="a3"/>
    <w:uiPriority w:val="99"/>
    <w:rsid w:val="00AA6C16"/>
    <w:rPr>
      <w:sz w:val="22"/>
      <w:szCs w:val="22"/>
      <w:lang w:eastAsia="en-US"/>
    </w:rPr>
    <w:tblPr>
      <w:tblStyleRowBandSize w:val="1"/>
      <w:tblStyleColBandSize w:val="1"/>
      <w:tblBorders>
        <w:top w:val="single" w:sz="4" w:space="0" w:color="76D5D2" w:themeColor="accent4" w:themeTint="99"/>
        <w:bottom w:val="single" w:sz="4" w:space="0" w:color="76D5D2" w:themeColor="accent4" w:themeTint="99"/>
        <w:insideH w:val="single" w:sz="4" w:space="0" w:color="76D5D2"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2-50">
    <w:name w:val="List Table 2 Accent 5"/>
    <w:basedOn w:val="a3"/>
    <w:uiPriority w:val="99"/>
    <w:rsid w:val="00AA6C16"/>
    <w:rPr>
      <w:sz w:val="22"/>
      <w:szCs w:val="22"/>
      <w:lang w:eastAsia="en-US"/>
    </w:rPr>
    <w:tblPr>
      <w:tblStyleRowBandSize w:val="1"/>
      <w:tblStyleColBandSize w:val="1"/>
      <w:tblBorders>
        <w:top w:val="single" w:sz="4" w:space="0" w:color="DE8ABF" w:themeColor="accent5" w:themeTint="99"/>
        <w:bottom w:val="single" w:sz="4" w:space="0" w:color="DE8ABF" w:themeColor="accent5" w:themeTint="99"/>
        <w:insideH w:val="single" w:sz="4" w:space="0" w:color="DE8AB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2-60">
    <w:name w:val="List Table 2 Accent 6"/>
    <w:basedOn w:val="a3"/>
    <w:uiPriority w:val="99"/>
    <w:rsid w:val="00AA6C16"/>
    <w:rPr>
      <w:sz w:val="22"/>
      <w:szCs w:val="22"/>
      <w:lang w:eastAsia="en-US"/>
    </w:rPr>
    <w:tblPr>
      <w:tblStyleRowBandSize w:val="1"/>
      <w:tblStyleColBandSize w:val="1"/>
      <w:tblBorders>
        <w:top w:val="single" w:sz="4" w:space="0" w:color="8DCB8A" w:themeColor="accent6" w:themeTint="99"/>
        <w:bottom w:val="single" w:sz="4" w:space="0" w:color="8DCB8A" w:themeColor="accent6" w:themeTint="99"/>
        <w:insideH w:val="single" w:sz="4" w:space="0" w:color="8DCB8A"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3b">
    <w:name w:val="List Table 3"/>
    <w:basedOn w:val="a3"/>
    <w:uiPriority w:val="99"/>
    <w:rsid w:val="00AA6C16"/>
    <w:rPr>
      <w:sz w:val="22"/>
      <w:szCs w:val="22"/>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3-10">
    <w:name w:val="List Table 3 Accent 1"/>
    <w:basedOn w:val="a3"/>
    <w:uiPriority w:val="99"/>
    <w:rsid w:val="00AA6C16"/>
    <w:rPr>
      <w:sz w:val="22"/>
      <w:szCs w:val="22"/>
      <w:lang w:eastAsia="en-US"/>
    </w:rPr>
    <w:tblPr>
      <w:tblStyleRowBandSize w:val="1"/>
      <w:tblStyleColBandSize w:val="1"/>
      <w:tblBorders>
        <w:top w:val="single" w:sz="4" w:space="0" w:color="E61E28" w:themeColor="accent1"/>
        <w:left w:val="single" w:sz="4" w:space="0" w:color="E61E28" w:themeColor="accent1"/>
        <w:bottom w:val="single" w:sz="4" w:space="0" w:color="E61E28" w:themeColor="accent1"/>
        <w:right w:val="single" w:sz="4" w:space="0" w:color="E61E28" w:themeColor="accent1"/>
      </w:tblBorders>
    </w:tblPr>
    <w:tblStylePr w:type="firstRow">
      <w:rPr>
        <w:b/>
        <w:bCs/>
        <w:color w:val="FFFFFF" w:themeColor="background1"/>
      </w:rPr>
      <w:tblPr/>
      <w:tcPr>
        <w:shd w:val="clear" w:color="auto" w:fill="E61E28" w:themeFill="accent1"/>
      </w:tcPr>
    </w:tblStylePr>
    <w:tblStylePr w:type="lastRow">
      <w:rPr>
        <w:b/>
        <w:bCs/>
      </w:rPr>
      <w:tblPr/>
      <w:tcPr>
        <w:tcBorders>
          <w:top w:val="double" w:sz="4" w:space="0" w:color="E61E2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61E28" w:themeColor="accent1"/>
          <w:right w:val="single" w:sz="4" w:space="0" w:color="E61E28" w:themeColor="accent1"/>
        </w:tcBorders>
      </w:tcPr>
    </w:tblStylePr>
    <w:tblStylePr w:type="band1Horz">
      <w:tblPr/>
      <w:tcPr>
        <w:tcBorders>
          <w:top w:val="single" w:sz="4" w:space="0" w:color="E61E28" w:themeColor="accent1"/>
          <w:bottom w:val="single" w:sz="4" w:space="0" w:color="E61E2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61E28" w:themeColor="accent1"/>
          <w:left w:val="nil"/>
        </w:tcBorders>
      </w:tcPr>
    </w:tblStylePr>
    <w:tblStylePr w:type="swCell">
      <w:tblPr/>
      <w:tcPr>
        <w:tcBorders>
          <w:top w:val="double" w:sz="4" w:space="0" w:color="E61E28" w:themeColor="accent1"/>
          <w:right w:val="nil"/>
        </w:tcBorders>
      </w:tcPr>
    </w:tblStylePr>
  </w:style>
  <w:style w:type="table" w:styleId="3-20">
    <w:name w:val="List Table 3 Accent 2"/>
    <w:basedOn w:val="a3"/>
    <w:uiPriority w:val="99"/>
    <w:rsid w:val="00AA6C16"/>
    <w:rPr>
      <w:sz w:val="22"/>
      <w:szCs w:val="22"/>
      <w:lang w:eastAsia="en-US"/>
    </w:rPr>
    <w:tblPr>
      <w:tblStyleRowBandSize w:val="1"/>
      <w:tblStyleColBandSize w:val="1"/>
      <w:tblBorders>
        <w:top w:val="single" w:sz="4" w:space="0" w:color="7D4196" w:themeColor="accent2"/>
        <w:left w:val="single" w:sz="4" w:space="0" w:color="7D4196" w:themeColor="accent2"/>
        <w:bottom w:val="single" w:sz="4" w:space="0" w:color="7D4196" w:themeColor="accent2"/>
        <w:right w:val="single" w:sz="4" w:space="0" w:color="7D4196" w:themeColor="accent2"/>
      </w:tblBorders>
    </w:tblPr>
    <w:tblStylePr w:type="firstRow">
      <w:rPr>
        <w:b/>
        <w:bCs/>
        <w:color w:val="FFFFFF" w:themeColor="background1"/>
      </w:rPr>
      <w:tblPr/>
      <w:tcPr>
        <w:shd w:val="clear" w:color="auto" w:fill="7D4196" w:themeFill="accent2"/>
      </w:tcPr>
    </w:tblStylePr>
    <w:tblStylePr w:type="lastRow">
      <w:rPr>
        <w:b/>
        <w:bCs/>
      </w:rPr>
      <w:tblPr/>
      <w:tcPr>
        <w:tcBorders>
          <w:top w:val="double" w:sz="4" w:space="0" w:color="7D419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D4196" w:themeColor="accent2"/>
          <w:right w:val="single" w:sz="4" w:space="0" w:color="7D4196" w:themeColor="accent2"/>
        </w:tcBorders>
      </w:tcPr>
    </w:tblStylePr>
    <w:tblStylePr w:type="band1Horz">
      <w:tblPr/>
      <w:tcPr>
        <w:tcBorders>
          <w:top w:val="single" w:sz="4" w:space="0" w:color="7D4196" w:themeColor="accent2"/>
          <w:bottom w:val="single" w:sz="4" w:space="0" w:color="7D419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D4196" w:themeColor="accent2"/>
          <w:left w:val="nil"/>
        </w:tcBorders>
      </w:tcPr>
    </w:tblStylePr>
    <w:tblStylePr w:type="swCell">
      <w:tblPr/>
      <w:tcPr>
        <w:tcBorders>
          <w:top w:val="double" w:sz="4" w:space="0" w:color="7D4196" w:themeColor="accent2"/>
          <w:right w:val="nil"/>
        </w:tcBorders>
      </w:tcPr>
    </w:tblStylePr>
  </w:style>
  <w:style w:type="table" w:styleId="3-30">
    <w:name w:val="List Table 3 Accent 3"/>
    <w:basedOn w:val="a3"/>
    <w:uiPriority w:val="99"/>
    <w:rsid w:val="00AA6C16"/>
    <w:rPr>
      <w:sz w:val="22"/>
      <w:szCs w:val="22"/>
      <w:lang w:eastAsia="en-US"/>
    </w:rPr>
    <w:tblPr>
      <w:tblStyleRowBandSize w:val="1"/>
      <w:tblStyleColBandSize w:val="1"/>
      <w:tblBorders>
        <w:top w:val="single" w:sz="4" w:space="0" w:color="005AAA" w:themeColor="accent3"/>
        <w:left w:val="single" w:sz="4" w:space="0" w:color="005AAA" w:themeColor="accent3"/>
        <w:bottom w:val="single" w:sz="4" w:space="0" w:color="005AAA" w:themeColor="accent3"/>
        <w:right w:val="single" w:sz="4" w:space="0" w:color="005AAA" w:themeColor="accent3"/>
      </w:tblBorders>
    </w:tblPr>
    <w:tblStylePr w:type="firstRow">
      <w:rPr>
        <w:b/>
        <w:bCs/>
        <w:color w:val="FFFFFF" w:themeColor="background1"/>
      </w:rPr>
      <w:tblPr/>
      <w:tcPr>
        <w:shd w:val="clear" w:color="auto" w:fill="005AAA" w:themeFill="accent3"/>
      </w:tcPr>
    </w:tblStylePr>
    <w:tblStylePr w:type="lastRow">
      <w:rPr>
        <w:b/>
        <w:bCs/>
      </w:rPr>
      <w:tblPr/>
      <w:tcPr>
        <w:tcBorders>
          <w:top w:val="double" w:sz="4" w:space="0" w:color="005AAA"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AAA" w:themeColor="accent3"/>
          <w:right w:val="single" w:sz="4" w:space="0" w:color="005AAA" w:themeColor="accent3"/>
        </w:tcBorders>
      </w:tcPr>
    </w:tblStylePr>
    <w:tblStylePr w:type="band1Horz">
      <w:tblPr/>
      <w:tcPr>
        <w:tcBorders>
          <w:top w:val="single" w:sz="4" w:space="0" w:color="005AAA" w:themeColor="accent3"/>
          <w:bottom w:val="single" w:sz="4" w:space="0" w:color="005AAA"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AAA" w:themeColor="accent3"/>
          <w:left w:val="nil"/>
        </w:tcBorders>
      </w:tcPr>
    </w:tblStylePr>
    <w:tblStylePr w:type="swCell">
      <w:tblPr/>
      <w:tcPr>
        <w:tcBorders>
          <w:top w:val="double" w:sz="4" w:space="0" w:color="005AAA" w:themeColor="accent3"/>
          <w:right w:val="nil"/>
        </w:tcBorders>
      </w:tcPr>
    </w:tblStylePr>
  </w:style>
  <w:style w:type="table" w:styleId="3-40">
    <w:name w:val="List Table 3 Accent 4"/>
    <w:basedOn w:val="a3"/>
    <w:uiPriority w:val="99"/>
    <w:rsid w:val="00AA6C16"/>
    <w:rPr>
      <w:sz w:val="22"/>
      <w:szCs w:val="22"/>
      <w:lang w:eastAsia="en-US"/>
    </w:rPr>
    <w:tblPr>
      <w:tblStyleRowBandSize w:val="1"/>
      <w:tblStyleColBandSize w:val="1"/>
      <w:tblBorders>
        <w:top w:val="single" w:sz="4" w:space="0" w:color="32A4A0" w:themeColor="accent4"/>
        <w:left w:val="single" w:sz="4" w:space="0" w:color="32A4A0" w:themeColor="accent4"/>
        <w:bottom w:val="single" w:sz="4" w:space="0" w:color="32A4A0" w:themeColor="accent4"/>
        <w:right w:val="single" w:sz="4" w:space="0" w:color="32A4A0" w:themeColor="accent4"/>
      </w:tblBorders>
    </w:tblPr>
    <w:tblStylePr w:type="firstRow">
      <w:rPr>
        <w:b/>
        <w:bCs/>
        <w:color w:val="FFFFFF" w:themeColor="background1"/>
      </w:rPr>
      <w:tblPr/>
      <w:tcPr>
        <w:shd w:val="clear" w:color="auto" w:fill="32A4A0" w:themeFill="accent4"/>
      </w:tcPr>
    </w:tblStylePr>
    <w:tblStylePr w:type="lastRow">
      <w:rPr>
        <w:b/>
        <w:bCs/>
      </w:rPr>
      <w:tblPr/>
      <w:tcPr>
        <w:tcBorders>
          <w:top w:val="double" w:sz="4" w:space="0" w:color="32A4A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2A4A0" w:themeColor="accent4"/>
          <w:right w:val="single" w:sz="4" w:space="0" w:color="32A4A0" w:themeColor="accent4"/>
        </w:tcBorders>
      </w:tcPr>
    </w:tblStylePr>
    <w:tblStylePr w:type="band1Horz">
      <w:tblPr/>
      <w:tcPr>
        <w:tcBorders>
          <w:top w:val="single" w:sz="4" w:space="0" w:color="32A4A0" w:themeColor="accent4"/>
          <w:bottom w:val="single" w:sz="4" w:space="0" w:color="32A4A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2A4A0" w:themeColor="accent4"/>
          <w:left w:val="nil"/>
        </w:tcBorders>
      </w:tcPr>
    </w:tblStylePr>
    <w:tblStylePr w:type="swCell">
      <w:tblPr/>
      <w:tcPr>
        <w:tcBorders>
          <w:top w:val="double" w:sz="4" w:space="0" w:color="32A4A0" w:themeColor="accent4"/>
          <w:right w:val="nil"/>
        </w:tcBorders>
      </w:tcPr>
    </w:tblStylePr>
  </w:style>
  <w:style w:type="table" w:styleId="3-50">
    <w:name w:val="List Table 3 Accent 5"/>
    <w:basedOn w:val="a3"/>
    <w:uiPriority w:val="99"/>
    <w:rsid w:val="00AA6C16"/>
    <w:rPr>
      <w:sz w:val="22"/>
      <w:szCs w:val="22"/>
      <w:lang w:eastAsia="en-US"/>
    </w:rPr>
    <w:tblPr>
      <w:tblStyleRowBandSize w:val="1"/>
      <w:tblStyleColBandSize w:val="1"/>
      <w:tblBorders>
        <w:top w:val="single" w:sz="4" w:space="0" w:color="C83C96" w:themeColor="accent5"/>
        <w:left w:val="single" w:sz="4" w:space="0" w:color="C83C96" w:themeColor="accent5"/>
        <w:bottom w:val="single" w:sz="4" w:space="0" w:color="C83C96" w:themeColor="accent5"/>
        <w:right w:val="single" w:sz="4" w:space="0" w:color="C83C96" w:themeColor="accent5"/>
      </w:tblBorders>
    </w:tblPr>
    <w:tblStylePr w:type="firstRow">
      <w:rPr>
        <w:b/>
        <w:bCs/>
        <w:color w:val="FFFFFF" w:themeColor="background1"/>
      </w:rPr>
      <w:tblPr/>
      <w:tcPr>
        <w:shd w:val="clear" w:color="auto" w:fill="C83C96" w:themeFill="accent5"/>
      </w:tcPr>
    </w:tblStylePr>
    <w:tblStylePr w:type="lastRow">
      <w:rPr>
        <w:b/>
        <w:bCs/>
      </w:rPr>
      <w:tblPr/>
      <w:tcPr>
        <w:tcBorders>
          <w:top w:val="double" w:sz="4" w:space="0" w:color="C83C9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83C96" w:themeColor="accent5"/>
          <w:right w:val="single" w:sz="4" w:space="0" w:color="C83C96" w:themeColor="accent5"/>
        </w:tcBorders>
      </w:tcPr>
    </w:tblStylePr>
    <w:tblStylePr w:type="band1Horz">
      <w:tblPr/>
      <w:tcPr>
        <w:tcBorders>
          <w:top w:val="single" w:sz="4" w:space="0" w:color="C83C96" w:themeColor="accent5"/>
          <w:bottom w:val="single" w:sz="4" w:space="0" w:color="C83C9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83C96" w:themeColor="accent5"/>
          <w:left w:val="nil"/>
        </w:tcBorders>
      </w:tcPr>
    </w:tblStylePr>
    <w:tblStylePr w:type="swCell">
      <w:tblPr/>
      <w:tcPr>
        <w:tcBorders>
          <w:top w:val="double" w:sz="4" w:space="0" w:color="C83C96" w:themeColor="accent5"/>
          <w:right w:val="nil"/>
        </w:tcBorders>
      </w:tcPr>
    </w:tblStylePr>
  </w:style>
  <w:style w:type="table" w:styleId="3-60">
    <w:name w:val="List Table 3 Accent 6"/>
    <w:basedOn w:val="a3"/>
    <w:uiPriority w:val="99"/>
    <w:rsid w:val="00AA6C16"/>
    <w:rPr>
      <w:sz w:val="22"/>
      <w:szCs w:val="22"/>
      <w:lang w:eastAsia="en-US"/>
    </w:rPr>
    <w:tblPr>
      <w:tblStyleRowBandSize w:val="1"/>
      <w:tblStyleColBandSize w:val="1"/>
      <w:tblBorders>
        <w:top w:val="single" w:sz="4" w:space="0" w:color="4BA046" w:themeColor="accent6"/>
        <w:left w:val="single" w:sz="4" w:space="0" w:color="4BA046" w:themeColor="accent6"/>
        <w:bottom w:val="single" w:sz="4" w:space="0" w:color="4BA046" w:themeColor="accent6"/>
        <w:right w:val="single" w:sz="4" w:space="0" w:color="4BA046" w:themeColor="accent6"/>
      </w:tblBorders>
    </w:tblPr>
    <w:tblStylePr w:type="firstRow">
      <w:rPr>
        <w:b/>
        <w:bCs/>
        <w:color w:val="FFFFFF" w:themeColor="background1"/>
      </w:rPr>
      <w:tblPr/>
      <w:tcPr>
        <w:shd w:val="clear" w:color="auto" w:fill="4BA046" w:themeFill="accent6"/>
      </w:tcPr>
    </w:tblStylePr>
    <w:tblStylePr w:type="lastRow">
      <w:rPr>
        <w:b/>
        <w:bCs/>
      </w:rPr>
      <w:tblPr/>
      <w:tcPr>
        <w:tcBorders>
          <w:top w:val="double" w:sz="4" w:space="0" w:color="4BA0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046" w:themeColor="accent6"/>
          <w:right w:val="single" w:sz="4" w:space="0" w:color="4BA046" w:themeColor="accent6"/>
        </w:tcBorders>
      </w:tcPr>
    </w:tblStylePr>
    <w:tblStylePr w:type="band1Horz">
      <w:tblPr/>
      <w:tcPr>
        <w:tcBorders>
          <w:top w:val="single" w:sz="4" w:space="0" w:color="4BA046" w:themeColor="accent6"/>
          <w:bottom w:val="single" w:sz="4" w:space="0" w:color="4BA0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046" w:themeColor="accent6"/>
          <w:left w:val="nil"/>
        </w:tcBorders>
      </w:tcPr>
    </w:tblStylePr>
    <w:tblStylePr w:type="swCell">
      <w:tblPr/>
      <w:tcPr>
        <w:tcBorders>
          <w:top w:val="double" w:sz="4" w:space="0" w:color="4BA046" w:themeColor="accent6"/>
          <w:right w:val="nil"/>
        </w:tcBorders>
      </w:tcPr>
    </w:tblStylePr>
  </w:style>
  <w:style w:type="table" w:styleId="47">
    <w:name w:val="List Table 4"/>
    <w:basedOn w:val="a3"/>
    <w:uiPriority w:val="99"/>
    <w:rsid w:val="00AA6C16"/>
    <w:rPr>
      <w:sz w:val="22"/>
      <w:szCs w:val="22"/>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4-10">
    <w:name w:val="List Table 4 Accent 1"/>
    <w:basedOn w:val="a3"/>
    <w:uiPriority w:val="99"/>
    <w:rsid w:val="00AA6C16"/>
    <w:rPr>
      <w:sz w:val="22"/>
      <w:szCs w:val="22"/>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tcBorders>
        <w:shd w:val="clear" w:color="auto" w:fill="E61E28" w:themeFill="accent1"/>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4-20">
    <w:name w:val="List Table 4 Accent 2"/>
    <w:basedOn w:val="a3"/>
    <w:uiPriority w:val="99"/>
    <w:rsid w:val="00AA6C16"/>
    <w:rPr>
      <w:sz w:val="22"/>
      <w:szCs w:val="22"/>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tcBorders>
        <w:shd w:val="clear" w:color="auto" w:fill="7D4196" w:themeFill="accent2"/>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4-30">
    <w:name w:val="List Table 4 Accent 3"/>
    <w:basedOn w:val="a3"/>
    <w:uiPriority w:val="99"/>
    <w:rsid w:val="00AA6C16"/>
    <w:rPr>
      <w:sz w:val="22"/>
      <w:szCs w:val="22"/>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tcBorders>
        <w:shd w:val="clear" w:color="auto" w:fill="005AAA" w:themeFill="accent3"/>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4-40">
    <w:name w:val="List Table 4 Accent 4"/>
    <w:basedOn w:val="a3"/>
    <w:uiPriority w:val="99"/>
    <w:rsid w:val="00AA6C16"/>
    <w:rPr>
      <w:sz w:val="22"/>
      <w:szCs w:val="22"/>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tcBorders>
        <w:shd w:val="clear" w:color="auto" w:fill="32A4A0" w:themeFill="accent4"/>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4-50">
    <w:name w:val="List Table 4 Accent 5"/>
    <w:basedOn w:val="a3"/>
    <w:uiPriority w:val="99"/>
    <w:rsid w:val="00AA6C16"/>
    <w:rPr>
      <w:sz w:val="22"/>
      <w:szCs w:val="22"/>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tcBorders>
        <w:shd w:val="clear" w:color="auto" w:fill="C83C96" w:themeFill="accent5"/>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4-60">
    <w:name w:val="List Table 4 Accent 6"/>
    <w:basedOn w:val="a3"/>
    <w:uiPriority w:val="99"/>
    <w:rsid w:val="00AA6C16"/>
    <w:rPr>
      <w:sz w:val="22"/>
      <w:szCs w:val="22"/>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tcBorders>
        <w:shd w:val="clear" w:color="auto" w:fill="4BA046" w:themeFill="accent6"/>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57">
    <w:name w:val="List Table 5 Dark"/>
    <w:basedOn w:val="a3"/>
    <w:uiPriority w:val="99"/>
    <w:rsid w:val="00AA6C16"/>
    <w:rPr>
      <w:color w:val="FFFFFF" w:themeColor="background1"/>
      <w:sz w:val="22"/>
      <w:szCs w:val="22"/>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10">
    <w:name w:val="List Table 5 Dark Accent 1"/>
    <w:basedOn w:val="a3"/>
    <w:uiPriority w:val="99"/>
    <w:rsid w:val="00AA6C16"/>
    <w:rPr>
      <w:color w:val="FFFFFF" w:themeColor="background1"/>
      <w:sz w:val="22"/>
      <w:szCs w:val="22"/>
      <w:lang w:eastAsia="en-US"/>
    </w:rPr>
    <w:tblPr>
      <w:tblStyleRowBandSize w:val="1"/>
      <w:tblStyleColBandSize w:val="1"/>
      <w:tblBorders>
        <w:top w:val="single" w:sz="24" w:space="0" w:color="E61E28" w:themeColor="accent1"/>
        <w:left w:val="single" w:sz="24" w:space="0" w:color="E61E28" w:themeColor="accent1"/>
        <w:bottom w:val="single" w:sz="24" w:space="0" w:color="E61E28" w:themeColor="accent1"/>
        <w:right w:val="single" w:sz="24" w:space="0" w:color="E61E28" w:themeColor="accent1"/>
      </w:tblBorders>
    </w:tblPr>
    <w:tcPr>
      <w:shd w:val="clear" w:color="auto" w:fill="E61E2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20">
    <w:name w:val="List Table 5 Dark Accent 2"/>
    <w:basedOn w:val="a3"/>
    <w:uiPriority w:val="99"/>
    <w:rsid w:val="00AA6C16"/>
    <w:rPr>
      <w:color w:val="FFFFFF" w:themeColor="background1"/>
      <w:sz w:val="22"/>
      <w:szCs w:val="22"/>
      <w:lang w:eastAsia="en-US"/>
    </w:rPr>
    <w:tblPr>
      <w:tblStyleRowBandSize w:val="1"/>
      <w:tblStyleColBandSize w:val="1"/>
      <w:tblBorders>
        <w:top w:val="single" w:sz="24" w:space="0" w:color="7D4196" w:themeColor="accent2"/>
        <w:left w:val="single" w:sz="24" w:space="0" w:color="7D4196" w:themeColor="accent2"/>
        <w:bottom w:val="single" w:sz="24" w:space="0" w:color="7D4196" w:themeColor="accent2"/>
        <w:right w:val="single" w:sz="24" w:space="0" w:color="7D4196" w:themeColor="accent2"/>
      </w:tblBorders>
    </w:tblPr>
    <w:tcPr>
      <w:shd w:val="clear" w:color="auto" w:fill="7D419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30">
    <w:name w:val="List Table 5 Dark Accent 3"/>
    <w:basedOn w:val="a3"/>
    <w:uiPriority w:val="99"/>
    <w:rsid w:val="00AA6C16"/>
    <w:rPr>
      <w:color w:val="FFFFFF" w:themeColor="background1"/>
      <w:sz w:val="22"/>
      <w:szCs w:val="22"/>
      <w:lang w:eastAsia="en-US"/>
    </w:rPr>
    <w:tblPr>
      <w:tblStyleRowBandSize w:val="1"/>
      <w:tblStyleColBandSize w:val="1"/>
      <w:tblBorders>
        <w:top w:val="single" w:sz="24" w:space="0" w:color="005AAA" w:themeColor="accent3"/>
        <w:left w:val="single" w:sz="24" w:space="0" w:color="005AAA" w:themeColor="accent3"/>
        <w:bottom w:val="single" w:sz="24" w:space="0" w:color="005AAA" w:themeColor="accent3"/>
        <w:right w:val="single" w:sz="24" w:space="0" w:color="005AAA" w:themeColor="accent3"/>
      </w:tblBorders>
    </w:tblPr>
    <w:tcPr>
      <w:shd w:val="clear" w:color="auto" w:fill="005AAA"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40">
    <w:name w:val="List Table 5 Dark Accent 4"/>
    <w:basedOn w:val="a3"/>
    <w:uiPriority w:val="99"/>
    <w:rsid w:val="00AA6C16"/>
    <w:rPr>
      <w:color w:val="FFFFFF" w:themeColor="background1"/>
      <w:sz w:val="22"/>
      <w:szCs w:val="22"/>
      <w:lang w:eastAsia="en-US"/>
    </w:rPr>
    <w:tblPr>
      <w:tblStyleRowBandSize w:val="1"/>
      <w:tblStyleColBandSize w:val="1"/>
      <w:tblBorders>
        <w:top w:val="single" w:sz="24" w:space="0" w:color="32A4A0" w:themeColor="accent4"/>
        <w:left w:val="single" w:sz="24" w:space="0" w:color="32A4A0" w:themeColor="accent4"/>
        <w:bottom w:val="single" w:sz="24" w:space="0" w:color="32A4A0" w:themeColor="accent4"/>
        <w:right w:val="single" w:sz="24" w:space="0" w:color="32A4A0" w:themeColor="accent4"/>
      </w:tblBorders>
    </w:tblPr>
    <w:tcPr>
      <w:shd w:val="clear" w:color="auto" w:fill="32A4A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50">
    <w:name w:val="List Table 5 Dark Accent 5"/>
    <w:basedOn w:val="a3"/>
    <w:uiPriority w:val="99"/>
    <w:rsid w:val="00AA6C16"/>
    <w:rPr>
      <w:color w:val="FFFFFF" w:themeColor="background1"/>
      <w:sz w:val="22"/>
      <w:szCs w:val="22"/>
      <w:lang w:eastAsia="en-US"/>
    </w:rPr>
    <w:tblPr>
      <w:tblStyleRowBandSize w:val="1"/>
      <w:tblStyleColBandSize w:val="1"/>
      <w:tblBorders>
        <w:top w:val="single" w:sz="24" w:space="0" w:color="C83C96" w:themeColor="accent5"/>
        <w:left w:val="single" w:sz="24" w:space="0" w:color="C83C96" w:themeColor="accent5"/>
        <w:bottom w:val="single" w:sz="24" w:space="0" w:color="C83C96" w:themeColor="accent5"/>
        <w:right w:val="single" w:sz="24" w:space="0" w:color="C83C96" w:themeColor="accent5"/>
      </w:tblBorders>
    </w:tblPr>
    <w:tcPr>
      <w:shd w:val="clear" w:color="auto" w:fill="C83C9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5-60">
    <w:name w:val="List Table 5 Dark Accent 6"/>
    <w:basedOn w:val="a3"/>
    <w:uiPriority w:val="99"/>
    <w:rsid w:val="00AA6C16"/>
    <w:rPr>
      <w:color w:val="FFFFFF" w:themeColor="background1"/>
      <w:sz w:val="22"/>
      <w:szCs w:val="22"/>
      <w:lang w:eastAsia="en-US"/>
    </w:rPr>
    <w:tblPr>
      <w:tblStyleRowBandSize w:val="1"/>
      <w:tblStyleColBandSize w:val="1"/>
      <w:tblBorders>
        <w:top w:val="single" w:sz="24" w:space="0" w:color="4BA046" w:themeColor="accent6"/>
        <w:left w:val="single" w:sz="24" w:space="0" w:color="4BA046" w:themeColor="accent6"/>
        <w:bottom w:val="single" w:sz="24" w:space="0" w:color="4BA046" w:themeColor="accent6"/>
        <w:right w:val="single" w:sz="24" w:space="0" w:color="4BA046" w:themeColor="accent6"/>
      </w:tblBorders>
    </w:tblPr>
    <w:tcPr>
      <w:shd w:val="clear" w:color="auto" w:fill="4BA0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63">
    <w:name w:val="List Table 6 Colorful"/>
    <w:basedOn w:val="a3"/>
    <w:uiPriority w:val="99"/>
    <w:rsid w:val="00AA6C16"/>
    <w:rPr>
      <w:color w:val="000000" w:themeColor="text1"/>
      <w:sz w:val="22"/>
      <w:szCs w:val="22"/>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6-10">
    <w:name w:val="List Table 6 Colorful Accent 1"/>
    <w:basedOn w:val="a3"/>
    <w:uiPriority w:val="99"/>
    <w:rsid w:val="00AA6C16"/>
    <w:rPr>
      <w:color w:val="AF131A" w:themeColor="accent1" w:themeShade="BF"/>
      <w:sz w:val="22"/>
      <w:szCs w:val="22"/>
      <w:lang w:eastAsia="en-US"/>
    </w:rPr>
    <w:tblPr>
      <w:tblStyleRowBandSize w:val="1"/>
      <w:tblStyleColBandSize w:val="1"/>
      <w:tblBorders>
        <w:top w:val="single" w:sz="4" w:space="0" w:color="E61E28" w:themeColor="accent1"/>
        <w:bottom w:val="single" w:sz="4" w:space="0" w:color="E61E28" w:themeColor="accent1"/>
      </w:tblBorders>
    </w:tblPr>
    <w:tblStylePr w:type="firstRow">
      <w:rPr>
        <w:b/>
        <w:bCs/>
      </w:rPr>
      <w:tblPr/>
      <w:tcPr>
        <w:tcBorders>
          <w:bottom w:val="single" w:sz="4" w:space="0" w:color="E61E28" w:themeColor="accent1"/>
        </w:tcBorders>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6-20">
    <w:name w:val="List Table 6 Colorful Accent 2"/>
    <w:basedOn w:val="a3"/>
    <w:uiPriority w:val="99"/>
    <w:rsid w:val="00AA6C16"/>
    <w:rPr>
      <w:color w:val="5D3070" w:themeColor="accent2" w:themeShade="BF"/>
      <w:sz w:val="22"/>
      <w:szCs w:val="22"/>
      <w:lang w:eastAsia="en-US"/>
    </w:rPr>
    <w:tblPr>
      <w:tblStyleRowBandSize w:val="1"/>
      <w:tblStyleColBandSize w:val="1"/>
      <w:tblBorders>
        <w:top w:val="single" w:sz="4" w:space="0" w:color="7D4196" w:themeColor="accent2"/>
        <w:bottom w:val="single" w:sz="4" w:space="0" w:color="7D4196" w:themeColor="accent2"/>
      </w:tblBorders>
    </w:tblPr>
    <w:tblStylePr w:type="firstRow">
      <w:rPr>
        <w:b/>
        <w:bCs/>
      </w:rPr>
      <w:tblPr/>
      <w:tcPr>
        <w:tcBorders>
          <w:bottom w:val="single" w:sz="4" w:space="0" w:color="7D4196" w:themeColor="accent2"/>
        </w:tcBorders>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6-30">
    <w:name w:val="List Table 6 Colorful Accent 3"/>
    <w:basedOn w:val="a3"/>
    <w:uiPriority w:val="99"/>
    <w:rsid w:val="00AA6C16"/>
    <w:rPr>
      <w:color w:val="00437F" w:themeColor="accent3" w:themeShade="BF"/>
      <w:sz w:val="22"/>
      <w:szCs w:val="22"/>
      <w:lang w:eastAsia="en-US"/>
    </w:rPr>
    <w:tblPr>
      <w:tblStyleRowBandSize w:val="1"/>
      <w:tblStyleColBandSize w:val="1"/>
      <w:tblBorders>
        <w:top w:val="single" w:sz="4" w:space="0" w:color="005AAA" w:themeColor="accent3"/>
        <w:bottom w:val="single" w:sz="4" w:space="0" w:color="005AAA" w:themeColor="accent3"/>
      </w:tblBorders>
    </w:tblPr>
    <w:tblStylePr w:type="firstRow">
      <w:rPr>
        <w:b/>
        <w:bCs/>
      </w:rPr>
      <w:tblPr/>
      <w:tcPr>
        <w:tcBorders>
          <w:bottom w:val="single" w:sz="4" w:space="0" w:color="005AAA" w:themeColor="accent3"/>
        </w:tcBorders>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6-40">
    <w:name w:val="List Table 6 Colorful Accent 4"/>
    <w:basedOn w:val="a3"/>
    <w:uiPriority w:val="99"/>
    <w:rsid w:val="00AA6C16"/>
    <w:rPr>
      <w:color w:val="257A77" w:themeColor="accent4" w:themeShade="BF"/>
      <w:sz w:val="22"/>
      <w:szCs w:val="22"/>
      <w:lang w:eastAsia="en-US"/>
    </w:rPr>
    <w:tblPr>
      <w:tblStyleRowBandSize w:val="1"/>
      <w:tblStyleColBandSize w:val="1"/>
      <w:tblBorders>
        <w:top w:val="single" w:sz="4" w:space="0" w:color="32A4A0" w:themeColor="accent4"/>
        <w:bottom w:val="single" w:sz="4" w:space="0" w:color="32A4A0" w:themeColor="accent4"/>
      </w:tblBorders>
    </w:tblPr>
    <w:tblStylePr w:type="firstRow">
      <w:rPr>
        <w:b/>
        <w:bCs/>
      </w:rPr>
      <w:tblPr/>
      <w:tcPr>
        <w:tcBorders>
          <w:bottom w:val="single" w:sz="4" w:space="0" w:color="32A4A0" w:themeColor="accent4"/>
        </w:tcBorders>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6-50">
    <w:name w:val="List Table 6 Colorful Accent 5"/>
    <w:basedOn w:val="a3"/>
    <w:uiPriority w:val="99"/>
    <w:rsid w:val="00AA6C16"/>
    <w:rPr>
      <w:color w:val="972B70" w:themeColor="accent5" w:themeShade="BF"/>
      <w:sz w:val="22"/>
      <w:szCs w:val="22"/>
      <w:lang w:eastAsia="en-US"/>
    </w:rPr>
    <w:tblPr>
      <w:tblStyleRowBandSize w:val="1"/>
      <w:tblStyleColBandSize w:val="1"/>
      <w:tblBorders>
        <w:top w:val="single" w:sz="4" w:space="0" w:color="C83C96" w:themeColor="accent5"/>
        <w:bottom w:val="single" w:sz="4" w:space="0" w:color="C83C96" w:themeColor="accent5"/>
      </w:tblBorders>
    </w:tblPr>
    <w:tblStylePr w:type="firstRow">
      <w:rPr>
        <w:b/>
        <w:bCs/>
      </w:rPr>
      <w:tblPr/>
      <w:tcPr>
        <w:tcBorders>
          <w:bottom w:val="single" w:sz="4" w:space="0" w:color="C83C96" w:themeColor="accent5"/>
        </w:tcBorders>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6-60">
    <w:name w:val="List Table 6 Colorful Accent 6"/>
    <w:basedOn w:val="a3"/>
    <w:uiPriority w:val="99"/>
    <w:rsid w:val="00AA6C16"/>
    <w:rPr>
      <w:color w:val="387734" w:themeColor="accent6" w:themeShade="BF"/>
      <w:sz w:val="22"/>
      <w:szCs w:val="22"/>
      <w:lang w:eastAsia="en-US"/>
    </w:rPr>
    <w:tblPr>
      <w:tblStyleRowBandSize w:val="1"/>
      <w:tblStyleColBandSize w:val="1"/>
      <w:tblBorders>
        <w:top w:val="single" w:sz="4" w:space="0" w:color="4BA046" w:themeColor="accent6"/>
        <w:bottom w:val="single" w:sz="4" w:space="0" w:color="4BA046" w:themeColor="accent6"/>
      </w:tblBorders>
    </w:tblPr>
    <w:tblStylePr w:type="firstRow">
      <w:rPr>
        <w:b/>
        <w:bCs/>
      </w:rPr>
      <w:tblPr/>
      <w:tcPr>
        <w:tcBorders>
          <w:bottom w:val="single" w:sz="4" w:space="0" w:color="4BA046" w:themeColor="accent6"/>
        </w:tcBorders>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73">
    <w:name w:val="List Table 7 Colorful"/>
    <w:basedOn w:val="a3"/>
    <w:uiPriority w:val="99"/>
    <w:rsid w:val="00AA6C16"/>
    <w:rPr>
      <w:color w:val="000000" w:themeColor="text1"/>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10">
    <w:name w:val="List Table 7 Colorful Accent 1"/>
    <w:basedOn w:val="a3"/>
    <w:uiPriority w:val="99"/>
    <w:rsid w:val="00AA6C16"/>
    <w:rPr>
      <w:color w:val="AF131A" w:themeColor="accent1"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61E2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61E2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61E2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61E28" w:themeColor="accent1"/>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20">
    <w:name w:val="List Table 7 Colorful Accent 2"/>
    <w:basedOn w:val="a3"/>
    <w:uiPriority w:val="99"/>
    <w:rsid w:val="00AA6C16"/>
    <w:rPr>
      <w:color w:val="5D3070" w:themeColor="accent2"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D419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D419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D419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D4196" w:themeColor="accent2"/>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30">
    <w:name w:val="List Table 7 Colorful Accent 3"/>
    <w:basedOn w:val="a3"/>
    <w:uiPriority w:val="99"/>
    <w:rsid w:val="00AA6C16"/>
    <w:rPr>
      <w:color w:val="00437F" w:themeColor="accent3"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AAA"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AAA"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AAA"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AAA" w:themeColor="accent3"/>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40">
    <w:name w:val="List Table 7 Colorful Accent 4"/>
    <w:basedOn w:val="a3"/>
    <w:uiPriority w:val="99"/>
    <w:rsid w:val="00AA6C16"/>
    <w:rPr>
      <w:color w:val="257A77" w:themeColor="accent4"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2A4A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2A4A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2A4A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2A4A0" w:themeColor="accent4"/>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50">
    <w:name w:val="List Table 7 Colorful Accent 5"/>
    <w:basedOn w:val="a3"/>
    <w:uiPriority w:val="99"/>
    <w:rsid w:val="00AA6C16"/>
    <w:rPr>
      <w:color w:val="972B70" w:themeColor="accent5"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83C9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83C9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83C9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83C96" w:themeColor="accent5"/>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7-60">
    <w:name w:val="List Table 7 Colorful Accent 6"/>
    <w:basedOn w:val="a3"/>
    <w:uiPriority w:val="99"/>
    <w:rsid w:val="00AA6C16"/>
    <w:rPr>
      <w:color w:val="387734" w:themeColor="accent6" w:themeShade="BF"/>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0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0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0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046" w:themeColor="accent6"/>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fffa">
    <w:name w:val="macro"/>
    <w:link w:val="afffb"/>
    <w:uiPriority w:val="99"/>
    <w:semiHidden/>
    <w:rsid w:val="00AA6C16"/>
    <w:pPr>
      <w:tabs>
        <w:tab w:val="left" w:pos="480"/>
        <w:tab w:val="left" w:pos="960"/>
        <w:tab w:val="left" w:pos="1440"/>
        <w:tab w:val="left" w:pos="1920"/>
        <w:tab w:val="left" w:pos="2400"/>
        <w:tab w:val="left" w:pos="2880"/>
        <w:tab w:val="left" w:pos="3360"/>
        <w:tab w:val="left" w:pos="3840"/>
        <w:tab w:val="left" w:pos="4320"/>
      </w:tabs>
    </w:pPr>
    <w:rPr>
      <w:sz w:val="22"/>
      <w:szCs w:val="22"/>
    </w:rPr>
  </w:style>
  <w:style w:type="character" w:customStyle="1" w:styleId="afffb">
    <w:name w:val="巨集文字 字元"/>
    <w:basedOn w:val="a2"/>
    <w:link w:val="afffa"/>
    <w:uiPriority w:val="99"/>
    <w:semiHidden/>
    <w:rsid w:val="00AA6C16"/>
    <w:rPr>
      <w:sz w:val="22"/>
      <w:szCs w:val="22"/>
      <w:lang w:val="en-GB"/>
    </w:rPr>
  </w:style>
  <w:style w:type="table" w:styleId="14">
    <w:name w:val="Medium Grid 1"/>
    <w:basedOn w:val="a3"/>
    <w:uiPriority w:val="99"/>
    <w:semiHidden/>
    <w:unhideWhenUsed/>
    <w:rsid w:val="00AA6C16"/>
    <w:rPr>
      <w:sz w:val="22"/>
      <w:szCs w:val="22"/>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1-11">
    <w:name w:val="Medium Grid 1 Accent 1"/>
    <w:basedOn w:val="a3"/>
    <w:uiPriority w:val="99"/>
    <w:semiHidden/>
    <w:unhideWhenUsed/>
    <w:rsid w:val="00AA6C16"/>
    <w:rPr>
      <w:sz w:val="22"/>
      <w:szCs w:val="22"/>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insideV w:val="single" w:sz="8" w:space="0" w:color="EC565D" w:themeColor="accent1" w:themeTint="BF"/>
      </w:tblBorders>
    </w:tblPr>
    <w:tcPr>
      <w:shd w:val="clear" w:color="auto" w:fill="F8C7C9" w:themeFill="accent1" w:themeFillTint="3F"/>
    </w:tcPr>
    <w:tblStylePr w:type="firstRow">
      <w:rPr>
        <w:b/>
        <w:bCs/>
      </w:rPr>
    </w:tblStylePr>
    <w:tblStylePr w:type="lastRow">
      <w:rPr>
        <w:b/>
        <w:bCs/>
      </w:rPr>
      <w:tblPr/>
      <w:tcPr>
        <w:tcBorders>
          <w:top w:val="single" w:sz="18" w:space="0" w:color="EC565D" w:themeColor="accent1" w:themeTint="BF"/>
        </w:tcBorders>
      </w:tcPr>
    </w:tblStylePr>
    <w:tblStylePr w:type="firstCol">
      <w:rPr>
        <w:b/>
        <w:bCs/>
      </w:rPr>
    </w:tblStylePr>
    <w:tblStylePr w:type="lastCol">
      <w:rPr>
        <w:b/>
        <w:bCs/>
      </w:r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1-21">
    <w:name w:val="Medium Grid 1 Accent 2"/>
    <w:basedOn w:val="a3"/>
    <w:uiPriority w:val="99"/>
    <w:semiHidden/>
    <w:unhideWhenUsed/>
    <w:rsid w:val="00AA6C16"/>
    <w:rPr>
      <w:sz w:val="22"/>
      <w:szCs w:val="22"/>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insideV w:val="single" w:sz="8" w:space="0" w:color="A264BC" w:themeColor="accent2" w:themeTint="BF"/>
      </w:tblBorders>
    </w:tblPr>
    <w:tcPr>
      <w:shd w:val="clear" w:color="auto" w:fill="E0CCE9" w:themeFill="accent2" w:themeFillTint="3F"/>
    </w:tcPr>
    <w:tblStylePr w:type="firstRow">
      <w:rPr>
        <w:b/>
        <w:bCs/>
      </w:rPr>
    </w:tblStylePr>
    <w:tblStylePr w:type="lastRow">
      <w:rPr>
        <w:b/>
        <w:bCs/>
      </w:rPr>
      <w:tblPr/>
      <w:tcPr>
        <w:tcBorders>
          <w:top w:val="single" w:sz="18" w:space="0" w:color="A264BC" w:themeColor="accent2" w:themeTint="BF"/>
        </w:tcBorders>
      </w:tcPr>
    </w:tblStylePr>
    <w:tblStylePr w:type="firstCol">
      <w:rPr>
        <w:b/>
        <w:bCs/>
      </w:rPr>
    </w:tblStylePr>
    <w:tblStylePr w:type="lastCol">
      <w:rPr>
        <w:b/>
        <w:bCs/>
      </w:r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1-31">
    <w:name w:val="Medium Grid 1 Accent 3"/>
    <w:basedOn w:val="a3"/>
    <w:uiPriority w:val="99"/>
    <w:semiHidden/>
    <w:unhideWhenUsed/>
    <w:rsid w:val="00AA6C16"/>
    <w:rPr>
      <w:sz w:val="22"/>
      <w:szCs w:val="22"/>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insideV w:val="single" w:sz="8" w:space="0" w:color="0087FF" w:themeColor="accent3" w:themeTint="BF"/>
      </w:tblBorders>
    </w:tblPr>
    <w:tcPr>
      <w:shd w:val="clear" w:color="auto" w:fill="ABD7FF" w:themeFill="accent3" w:themeFillTint="3F"/>
    </w:tcPr>
    <w:tblStylePr w:type="firstRow">
      <w:rPr>
        <w:b/>
        <w:bCs/>
      </w:rPr>
    </w:tblStylePr>
    <w:tblStylePr w:type="lastRow">
      <w:rPr>
        <w:b/>
        <w:bCs/>
      </w:rPr>
      <w:tblPr/>
      <w:tcPr>
        <w:tcBorders>
          <w:top w:val="single" w:sz="18" w:space="0" w:color="0087FF" w:themeColor="accent3" w:themeTint="BF"/>
        </w:tcBorders>
      </w:tcPr>
    </w:tblStylePr>
    <w:tblStylePr w:type="firstCol">
      <w:rPr>
        <w:b/>
        <w:bCs/>
      </w:rPr>
    </w:tblStylePr>
    <w:tblStylePr w:type="lastCol">
      <w:rPr>
        <w:b/>
        <w:bCs/>
      </w:r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1-41">
    <w:name w:val="Medium Grid 1 Accent 4"/>
    <w:basedOn w:val="a3"/>
    <w:uiPriority w:val="99"/>
    <w:semiHidden/>
    <w:unhideWhenUsed/>
    <w:rsid w:val="00AA6C16"/>
    <w:rPr>
      <w:sz w:val="22"/>
      <w:szCs w:val="22"/>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insideV w:val="single" w:sz="8" w:space="0" w:color="54CBC6" w:themeColor="accent4" w:themeTint="BF"/>
      </w:tblBorders>
    </w:tblPr>
    <w:tcPr>
      <w:shd w:val="clear" w:color="auto" w:fill="C6EEEC" w:themeFill="accent4" w:themeFillTint="3F"/>
    </w:tcPr>
    <w:tblStylePr w:type="firstRow">
      <w:rPr>
        <w:b/>
        <w:bCs/>
      </w:rPr>
    </w:tblStylePr>
    <w:tblStylePr w:type="lastRow">
      <w:rPr>
        <w:b/>
        <w:bCs/>
      </w:rPr>
      <w:tblPr/>
      <w:tcPr>
        <w:tcBorders>
          <w:top w:val="single" w:sz="18" w:space="0" w:color="54CBC6" w:themeColor="accent4" w:themeTint="BF"/>
        </w:tcBorders>
      </w:tcPr>
    </w:tblStylePr>
    <w:tblStylePr w:type="firstCol">
      <w:rPr>
        <w:b/>
        <w:bCs/>
      </w:rPr>
    </w:tblStylePr>
    <w:tblStylePr w:type="lastCol">
      <w:rPr>
        <w:b/>
        <w:bCs/>
      </w:r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1-51">
    <w:name w:val="Medium Grid 1 Accent 5"/>
    <w:basedOn w:val="a3"/>
    <w:uiPriority w:val="99"/>
    <w:semiHidden/>
    <w:unhideWhenUsed/>
    <w:rsid w:val="00AA6C16"/>
    <w:rPr>
      <w:sz w:val="22"/>
      <w:szCs w:val="22"/>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insideV w:val="single" w:sz="8" w:space="0" w:color="D56CAF" w:themeColor="accent5" w:themeTint="BF"/>
      </w:tblBorders>
    </w:tblPr>
    <w:tcPr>
      <w:shd w:val="clear" w:color="auto" w:fill="F1CEE4" w:themeFill="accent5" w:themeFillTint="3F"/>
    </w:tcPr>
    <w:tblStylePr w:type="firstRow">
      <w:rPr>
        <w:b/>
        <w:bCs/>
      </w:rPr>
    </w:tblStylePr>
    <w:tblStylePr w:type="lastRow">
      <w:rPr>
        <w:b/>
        <w:bCs/>
      </w:rPr>
      <w:tblPr/>
      <w:tcPr>
        <w:tcBorders>
          <w:top w:val="single" w:sz="18" w:space="0" w:color="D56CAF" w:themeColor="accent5" w:themeTint="BF"/>
        </w:tcBorders>
      </w:tcPr>
    </w:tblStylePr>
    <w:tblStylePr w:type="firstCol">
      <w:rPr>
        <w:b/>
        <w:bCs/>
      </w:rPr>
    </w:tblStylePr>
    <w:tblStylePr w:type="lastCol">
      <w:rPr>
        <w:b/>
        <w:bCs/>
      </w:r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1-61">
    <w:name w:val="Medium Grid 1 Accent 6"/>
    <w:basedOn w:val="a3"/>
    <w:uiPriority w:val="99"/>
    <w:semiHidden/>
    <w:unhideWhenUsed/>
    <w:rsid w:val="00AA6C16"/>
    <w:rPr>
      <w:sz w:val="22"/>
      <w:szCs w:val="22"/>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insideV w:val="single" w:sz="8" w:space="0" w:color="71BF6C" w:themeColor="accent6" w:themeTint="BF"/>
      </w:tblBorders>
    </w:tblPr>
    <w:tcPr>
      <w:shd w:val="clear" w:color="auto" w:fill="D0EACE" w:themeFill="accent6" w:themeFillTint="3F"/>
    </w:tcPr>
    <w:tblStylePr w:type="firstRow">
      <w:rPr>
        <w:b/>
        <w:bCs/>
      </w:rPr>
    </w:tblStylePr>
    <w:tblStylePr w:type="lastRow">
      <w:rPr>
        <w:b/>
        <w:bCs/>
      </w:rPr>
      <w:tblPr/>
      <w:tcPr>
        <w:tcBorders>
          <w:top w:val="single" w:sz="18" w:space="0" w:color="71BF6C" w:themeColor="accent6" w:themeTint="BF"/>
        </w:tcBorders>
      </w:tcPr>
    </w:tblStylePr>
    <w:tblStylePr w:type="firstCol">
      <w:rPr>
        <w:b/>
        <w:bCs/>
      </w:rPr>
    </w:tblStylePr>
    <w:tblStylePr w:type="lastCol">
      <w:rPr>
        <w:b/>
        <w:bCs/>
      </w:r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table" w:styleId="2e">
    <w:name w:val="Medium Grid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2-11">
    <w:name w:val="Medium Grid 2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cPr>
      <w:shd w:val="clear" w:color="auto" w:fill="F8C7C9" w:themeFill="accent1" w:themeFillTint="3F"/>
    </w:tcPr>
    <w:tblStylePr w:type="firstRow">
      <w:rPr>
        <w:b/>
        <w:bCs/>
        <w:color w:val="000000" w:themeColor="text1"/>
      </w:rPr>
      <w:tblPr/>
      <w:tcPr>
        <w:shd w:val="clear" w:color="auto" w:fill="FCE8E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D2D3" w:themeFill="accent1" w:themeFillTint="33"/>
      </w:tcPr>
    </w:tblStylePr>
    <w:tblStylePr w:type="band1Vert">
      <w:tblPr/>
      <w:tcPr>
        <w:shd w:val="clear" w:color="auto" w:fill="F28E93" w:themeFill="accent1" w:themeFillTint="7F"/>
      </w:tcPr>
    </w:tblStylePr>
    <w:tblStylePr w:type="band1Horz">
      <w:tblPr/>
      <w:tcPr>
        <w:tcBorders>
          <w:insideH w:val="single" w:sz="6" w:space="0" w:color="E61E28" w:themeColor="accent1"/>
          <w:insideV w:val="single" w:sz="6" w:space="0" w:color="E61E28" w:themeColor="accent1"/>
        </w:tcBorders>
        <w:shd w:val="clear" w:color="auto" w:fill="F28E93" w:themeFill="accent1" w:themeFillTint="7F"/>
      </w:tcPr>
    </w:tblStylePr>
    <w:tblStylePr w:type="nwCell">
      <w:tblPr/>
      <w:tcPr>
        <w:shd w:val="clear" w:color="auto" w:fill="FFFFFF" w:themeFill="background1"/>
      </w:tcPr>
    </w:tblStylePr>
  </w:style>
  <w:style w:type="table" w:styleId="2-21">
    <w:name w:val="Medium Grid 2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cPr>
      <w:shd w:val="clear" w:color="auto" w:fill="E0CCE9" w:themeFill="accent2" w:themeFillTint="3F"/>
    </w:tcPr>
    <w:tblStylePr w:type="firstRow">
      <w:rPr>
        <w:b/>
        <w:bCs/>
        <w:color w:val="000000" w:themeColor="text1"/>
      </w:rPr>
      <w:tblPr/>
      <w:tcPr>
        <w:shd w:val="clear" w:color="auto" w:fill="F2EAF6"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D5ED" w:themeFill="accent2" w:themeFillTint="33"/>
      </w:tcPr>
    </w:tblStylePr>
    <w:tblStylePr w:type="band1Vert">
      <w:tblPr/>
      <w:tcPr>
        <w:shd w:val="clear" w:color="auto" w:fill="C198D2" w:themeFill="accent2" w:themeFillTint="7F"/>
      </w:tcPr>
    </w:tblStylePr>
    <w:tblStylePr w:type="band1Horz">
      <w:tblPr/>
      <w:tcPr>
        <w:tcBorders>
          <w:insideH w:val="single" w:sz="6" w:space="0" w:color="7D4196" w:themeColor="accent2"/>
          <w:insideV w:val="single" w:sz="6" w:space="0" w:color="7D4196" w:themeColor="accent2"/>
        </w:tcBorders>
        <w:shd w:val="clear" w:color="auto" w:fill="C198D2" w:themeFill="accent2" w:themeFillTint="7F"/>
      </w:tcPr>
    </w:tblStylePr>
    <w:tblStylePr w:type="nwCell">
      <w:tblPr/>
      <w:tcPr>
        <w:shd w:val="clear" w:color="auto" w:fill="FFFFFF" w:themeFill="background1"/>
      </w:tcPr>
    </w:tblStylePr>
  </w:style>
  <w:style w:type="table" w:styleId="2-31">
    <w:name w:val="Medium Grid 2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cPr>
      <w:shd w:val="clear" w:color="auto" w:fill="ABD7FF" w:themeFill="accent3" w:themeFillTint="3F"/>
    </w:tcPr>
    <w:tblStylePr w:type="firstRow">
      <w:rPr>
        <w:b/>
        <w:bCs/>
        <w:color w:val="000000" w:themeColor="text1"/>
      </w:rPr>
      <w:tblPr/>
      <w:tcPr>
        <w:shd w:val="clear" w:color="auto" w:fill="DDEF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DFFF" w:themeFill="accent3" w:themeFillTint="33"/>
      </w:tcPr>
    </w:tblStylePr>
    <w:tblStylePr w:type="band1Vert">
      <w:tblPr/>
      <w:tcPr>
        <w:shd w:val="clear" w:color="auto" w:fill="55AFFF" w:themeFill="accent3" w:themeFillTint="7F"/>
      </w:tcPr>
    </w:tblStylePr>
    <w:tblStylePr w:type="band1Horz">
      <w:tblPr/>
      <w:tcPr>
        <w:tcBorders>
          <w:insideH w:val="single" w:sz="6" w:space="0" w:color="005AAA" w:themeColor="accent3"/>
          <w:insideV w:val="single" w:sz="6" w:space="0" w:color="005AAA" w:themeColor="accent3"/>
        </w:tcBorders>
        <w:shd w:val="clear" w:color="auto" w:fill="55AFFF" w:themeFill="accent3" w:themeFillTint="7F"/>
      </w:tcPr>
    </w:tblStylePr>
    <w:tblStylePr w:type="nwCell">
      <w:tblPr/>
      <w:tcPr>
        <w:shd w:val="clear" w:color="auto" w:fill="FFFFFF" w:themeFill="background1"/>
      </w:tcPr>
    </w:tblStylePr>
  </w:style>
  <w:style w:type="table" w:styleId="2-41">
    <w:name w:val="Medium Grid 2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cPr>
      <w:shd w:val="clear" w:color="auto" w:fill="C6EEEC" w:themeFill="accent4" w:themeFillTint="3F"/>
    </w:tcPr>
    <w:tblStylePr w:type="firstRow">
      <w:rPr>
        <w:b/>
        <w:bCs/>
        <w:color w:val="000000" w:themeColor="text1"/>
      </w:rPr>
      <w:tblPr/>
      <w:tcPr>
        <w:shd w:val="clear" w:color="auto" w:fill="E8F8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1F1F0" w:themeFill="accent4" w:themeFillTint="33"/>
      </w:tcPr>
    </w:tblStylePr>
    <w:tblStylePr w:type="band1Vert">
      <w:tblPr/>
      <w:tcPr>
        <w:shd w:val="clear" w:color="auto" w:fill="8DDCD9" w:themeFill="accent4" w:themeFillTint="7F"/>
      </w:tcPr>
    </w:tblStylePr>
    <w:tblStylePr w:type="band1Horz">
      <w:tblPr/>
      <w:tcPr>
        <w:tcBorders>
          <w:insideH w:val="single" w:sz="6" w:space="0" w:color="32A4A0" w:themeColor="accent4"/>
          <w:insideV w:val="single" w:sz="6" w:space="0" w:color="32A4A0" w:themeColor="accent4"/>
        </w:tcBorders>
        <w:shd w:val="clear" w:color="auto" w:fill="8DDCD9" w:themeFill="accent4" w:themeFillTint="7F"/>
      </w:tcPr>
    </w:tblStylePr>
    <w:tblStylePr w:type="nwCell">
      <w:tblPr/>
      <w:tcPr>
        <w:shd w:val="clear" w:color="auto" w:fill="FFFFFF" w:themeFill="background1"/>
      </w:tcPr>
    </w:tblStylePr>
  </w:style>
  <w:style w:type="table" w:styleId="2-51">
    <w:name w:val="Medium Grid 2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cPr>
      <w:shd w:val="clear" w:color="auto" w:fill="F1CEE4" w:themeFill="accent5" w:themeFillTint="3F"/>
    </w:tcPr>
    <w:tblStylePr w:type="firstRow">
      <w:rPr>
        <w:b/>
        <w:bCs/>
        <w:color w:val="000000" w:themeColor="text1"/>
      </w:rPr>
      <w:tblPr/>
      <w:tcPr>
        <w:shd w:val="clear" w:color="auto" w:fill="F9EBF4"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D8E9" w:themeFill="accent5" w:themeFillTint="33"/>
      </w:tcPr>
    </w:tblStylePr>
    <w:tblStylePr w:type="band1Vert">
      <w:tblPr/>
      <w:tcPr>
        <w:shd w:val="clear" w:color="auto" w:fill="E39DCA" w:themeFill="accent5" w:themeFillTint="7F"/>
      </w:tcPr>
    </w:tblStylePr>
    <w:tblStylePr w:type="band1Horz">
      <w:tblPr/>
      <w:tcPr>
        <w:tcBorders>
          <w:insideH w:val="single" w:sz="6" w:space="0" w:color="C83C96" w:themeColor="accent5"/>
          <w:insideV w:val="single" w:sz="6" w:space="0" w:color="C83C96" w:themeColor="accent5"/>
        </w:tcBorders>
        <w:shd w:val="clear" w:color="auto" w:fill="E39DCA" w:themeFill="accent5" w:themeFillTint="7F"/>
      </w:tcPr>
    </w:tblStylePr>
    <w:tblStylePr w:type="nwCell">
      <w:tblPr/>
      <w:tcPr>
        <w:shd w:val="clear" w:color="auto" w:fill="FFFFFF" w:themeFill="background1"/>
      </w:tcPr>
    </w:tblStylePr>
  </w:style>
  <w:style w:type="table" w:styleId="2-61">
    <w:name w:val="Medium Grid 2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cPr>
      <w:shd w:val="clear" w:color="auto" w:fill="D0EACE" w:themeFill="accent6" w:themeFillTint="3F"/>
    </w:tcPr>
    <w:tblStylePr w:type="firstRow">
      <w:rPr>
        <w:b/>
        <w:bCs/>
        <w:color w:val="000000" w:themeColor="text1"/>
      </w:rPr>
      <w:tblPr/>
      <w:tcPr>
        <w:shd w:val="clear" w:color="auto" w:fill="ECF6EB"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ED8" w:themeFill="accent6" w:themeFillTint="33"/>
      </w:tcPr>
    </w:tblStylePr>
    <w:tblStylePr w:type="band1Vert">
      <w:tblPr/>
      <w:tcPr>
        <w:shd w:val="clear" w:color="auto" w:fill="A0D49D" w:themeFill="accent6" w:themeFillTint="7F"/>
      </w:tcPr>
    </w:tblStylePr>
    <w:tblStylePr w:type="band1Horz">
      <w:tblPr/>
      <w:tcPr>
        <w:tcBorders>
          <w:insideH w:val="single" w:sz="6" w:space="0" w:color="4BA046" w:themeColor="accent6"/>
          <w:insideV w:val="single" w:sz="6" w:space="0" w:color="4BA046" w:themeColor="accent6"/>
        </w:tcBorders>
        <w:shd w:val="clear" w:color="auto" w:fill="A0D49D" w:themeFill="accent6" w:themeFillTint="7F"/>
      </w:tcPr>
    </w:tblStylePr>
    <w:tblStylePr w:type="nwCell">
      <w:tblPr/>
      <w:tcPr>
        <w:shd w:val="clear" w:color="auto" w:fill="FFFFFF" w:themeFill="background1"/>
      </w:tcPr>
    </w:tblStylePr>
  </w:style>
  <w:style w:type="table" w:styleId="3c">
    <w:name w:val="Medium Grid 3"/>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3-11">
    <w:name w:val="Medium Grid 3 Accent 1"/>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8C7C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61E2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61E2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28E9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28E93" w:themeFill="accent1" w:themeFillTint="7F"/>
      </w:tcPr>
    </w:tblStylePr>
  </w:style>
  <w:style w:type="table" w:styleId="3-21">
    <w:name w:val="Medium Grid 3 Accent 2"/>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0CCE9"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D419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D419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198D2"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198D2" w:themeFill="accent2" w:themeFillTint="7F"/>
      </w:tcPr>
    </w:tblStylePr>
  </w:style>
  <w:style w:type="table" w:styleId="3-31">
    <w:name w:val="Medium Grid 3 Accent 3"/>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BD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AAA"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AAA"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5A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5AFFF" w:themeFill="accent3" w:themeFillTint="7F"/>
      </w:tcPr>
    </w:tblStylePr>
  </w:style>
  <w:style w:type="table" w:styleId="3-41">
    <w:name w:val="Medium Grid 3 Accent 4"/>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6EEEC"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2A4A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2A4A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DDCD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DDCD9" w:themeFill="accent4" w:themeFillTint="7F"/>
      </w:tcPr>
    </w:tblStylePr>
  </w:style>
  <w:style w:type="table" w:styleId="3-51">
    <w:name w:val="Medium Grid 3 Accent 5"/>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1CEE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83C9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83C9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39DC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39DCA" w:themeFill="accent5" w:themeFillTint="7F"/>
      </w:tcPr>
    </w:tblStylePr>
  </w:style>
  <w:style w:type="table" w:styleId="3-61">
    <w:name w:val="Medium Grid 3 Accent 6"/>
    <w:basedOn w:val="a3"/>
    <w:uiPriority w:val="99"/>
    <w:semiHidden/>
    <w:unhideWhenUsed/>
    <w:rsid w:val="00AA6C16"/>
    <w:rPr>
      <w:sz w:val="22"/>
      <w:szCs w:val="22"/>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EACE"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0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0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0D49D"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0D49D" w:themeFill="accent6" w:themeFillTint="7F"/>
      </w:tcPr>
    </w:tblStylePr>
  </w:style>
  <w:style w:type="table" w:styleId="15">
    <w:name w:val="Medium Lis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E61E28"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1-12">
    <w:name w:val="Medium List 1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bottom w:val="single" w:sz="8" w:space="0" w:color="E61E28" w:themeColor="accent1"/>
      </w:tblBorders>
    </w:tblPr>
    <w:tblStylePr w:type="firstRow">
      <w:rPr>
        <w:rFonts w:asciiTheme="majorHAnsi" w:eastAsiaTheme="majorEastAsia" w:hAnsiTheme="majorHAnsi" w:cstheme="majorBidi"/>
      </w:rPr>
      <w:tblPr/>
      <w:tcPr>
        <w:tcBorders>
          <w:top w:val="nil"/>
          <w:bottom w:val="single" w:sz="8" w:space="0" w:color="E61E28" w:themeColor="accent1"/>
        </w:tcBorders>
      </w:tcPr>
    </w:tblStylePr>
    <w:tblStylePr w:type="lastRow">
      <w:rPr>
        <w:b/>
        <w:bCs/>
        <w:color w:val="E61E28" w:themeColor="text2"/>
      </w:rPr>
      <w:tblPr/>
      <w:tcPr>
        <w:tcBorders>
          <w:top w:val="single" w:sz="8" w:space="0" w:color="E61E28" w:themeColor="accent1"/>
          <w:bottom w:val="single" w:sz="8" w:space="0" w:color="E61E28" w:themeColor="accent1"/>
        </w:tcBorders>
      </w:tcPr>
    </w:tblStylePr>
    <w:tblStylePr w:type="firstCol">
      <w:rPr>
        <w:b/>
        <w:bCs/>
      </w:rPr>
    </w:tblStylePr>
    <w:tblStylePr w:type="lastCol">
      <w:rPr>
        <w:b/>
        <w:bCs/>
      </w:rPr>
      <w:tblPr/>
      <w:tcPr>
        <w:tcBorders>
          <w:top w:val="single" w:sz="8" w:space="0" w:color="E61E28" w:themeColor="accent1"/>
          <w:bottom w:val="single" w:sz="8" w:space="0" w:color="E61E28" w:themeColor="accent1"/>
        </w:tcBorders>
      </w:tcPr>
    </w:tblStylePr>
    <w:tblStylePr w:type="band1Vert">
      <w:tblPr/>
      <w:tcPr>
        <w:shd w:val="clear" w:color="auto" w:fill="F8C7C9" w:themeFill="accent1" w:themeFillTint="3F"/>
      </w:tcPr>
    </w:tblStylePr>
    <w:tblStylePr w:type="band1Horz">
      <w:tblPr/>
      <w:tcPr>
        <w:shd w:val="clear" w:color="auto" w:fill="F8C7C9" w:themeFill="accent1" w:themeFillTint="3F"/>
      </w:tcPr>
    </w:tblStylePr>
  </w:style>
  <w:style w:type="table" w:styleId="1-22">
    <w:name w:val="Medium List 1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bottom w:val="single" w:sz="8" w:space="0" w:color="7D4196" w:themeColor="accent2"/>
      </w:tblBorders>
    </w:tblPr>
    <w:tblStylePr w:type="firstRow">
      <w:rPr>
        <w:rFonts w:asciiTheme="majorHAnsi" w:eastAsiaTheme="majorEastAsia" w:hAnsiTheme="majorHAnsi" w:cstheme="majorBidi"/>
      </w:rPr>
      <w:tblPr/>
      <w:tcPr>
        <w:tcBorders>
          <w:top w:val="nil"/>
          <w:bottom w:val="single" w:sz="8" w:space="0" w:color="7D4196" w:themeColor="accent2"/>
        </w:tcBorders>
      </w:tcPr>
    </w:tblStylePr>
    <w:tblStylePr w:type="lastRow">
      <w:rPr>
        <w:b/>
        <w:bCs/>
        <w:color w:val="E61E28" w:themeColor="text2"/>
      </w:rPr>
      <w:tblPr/>
      <w:tcPr>
        <w:tcBorders>
          <w:top w:val="single" w:sz="8" w:space="0" w:color="7D4196" w:themeColor="accent2"/>
          <w:bottom w:val="single" w:sz="8" w:space="0" w:color="7D4196" w:themeColor="accent2"/>
        </w:tcBorders>
      </w:tcPr>
    </w:tblStylePr>
    <w:tblStylePr w:type="firstCol">
      <w:rPr>
        <w:b/>
        <w:bCs/>
      </w:rPr>
    </w:tblStylePr>
    <w:tblStylePr w:type="lastCol">
      <w:rPr>
        <w:b/>
        <w:bCs/>
      </w:rPr>
      <w:tblPr/>
      <w:tcPr>
        <w:tcBorders>
          <w:top w:val="single" w:sz="8" w:space="0" w:color="7D4196" w:themeColor="accent2"/>
          <w:bottom w:val="single" w:sz="8" w:space="0" w:color="7D4196" w:themeColor="accent2"/>
        </w:tcBorders>
      </w:tcPr>
    </w:tblStylePr>
    <w:tblStylePr w:type="band1Vert">
      <w:tblPr/>
      <w:tcPr>
        <w:shd w:val="clear" w:color="auto" w:fill="E0CCE9" w:themeFill="accent2" w:themeFillTint="3F"/>
      </w:tcPr>
    </w:tblStylePr>
    <w:tblStylePr w:type="band1Horz">
      <w:tblPr/>
      <w:tcPr>
        <w:shd w:val="clear" w:color="auto" w:fill="E0CCE9" w:themeFill="accent2" w:themeFillTint="3F"/>
      </w:tcPr>
    </w:tblStylePr>
  </w:style>
  <w:style w:type="table" w:styleId="1-32">
    <w:name w:val="Medium List 1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bottom w:val="single" w:sz="8" w:space="0" w:color="005AAA" w:themeColor="accent3"/>
      </w:tblBorders>
    </w:tblPr>
    <w:tblStylePr w:type="firstRow">
      <w:rPr>
        <w:rFonts w:asciiTheme="majorHAnsi" w:eastAsiaTheme="majorEastAsia" w:hAnsiTheme="majorHAnsi" w:cstheme="majorBidi"/>
      </w:rPr>
      <w:tblPr/>
      <w:tcPr>
        <w:tcBorders>
          <w:top w:val="nil"/>
          <w:bottom w:val="single" w:sz="8" w:space="0" w:color="005AAA" w:themeColor="accent3"/>
        </w:tcBorders>
      </w:tcPr>
    </w:tblStylePr>
    <w:tblStylePr w:type="lastRow">
      <w:rPr>
        <w:b/>
        <w:bCs/>
        <w:color w:val="E61E28" w:themeColor="text2"/>
      </w:rPr>
      <w:tblPr/>
      <w:tcPr>
        <w:tcBorders>
          <w:top w:val="single" w:sz="8" w:space="0" w:color="005AAA" w:themeColor="accent3"/>
          <w:bottom w:val="single" w:sz="8" w:space="0" w:color="005AAA" w:themeColor="accent3"/>
        </w:tcBorders>
      </w:tcPr>
    </w:tblStylePr>
    <w:tblStylePr w:type="firstCol">
      <w:rPr>
        <w:b/>
        <w:bCs/>
      </w:rPr>
    </w:tblStylePr>
    <w:tblStylePr w:type="lastCol">
      <w:rPr>
        <w:b/>
        <w:bCs/>
      </w:rPr>
      <w:tblPr/>
      <w:tcPr>
        <w:tcBorders>
          <w:top w:val="single" w:sz="8" w:space="0" w:color="005AAA" w:themeColor="accent3"/>
          <w:bottom w:val="single" w:sz="8" w:space="0" w:color="005AAA" w:themeColor="accent3"/>
        </w:tcBorders>
      </w:tcPr>
    </w:tblStylePr>
    <w:tblStylePr w:type="band1Vert">
      <w:tblPr/>
      <w:tcPr>
        <w:shd w:val="clear" w:color="auto" w:fill="ABD7FF" w:themeFill="accent3" w:themeFillTint="3F"/>
      </w:tcPr>
    </w:tblStylePr>
    <w:tblStylePr w:type="band1Horz">
      <w:tblPr/>
      <w:tcPr>
        <w:shd w:val="clear" w:color="auto" w:fill="ABD7FF" w:themeFill="accent3" w:themeFillTint="3F"/>
      </w:tcPr>
    </w:tblStylePr>
  </w:style>
  <w:style w:type="table" w:styleId="1-42">
    <w:name w:val="Medium List 1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bottom w:val="single" w:sz="8" w:space="0" w:color="32A4A0" w:themeColor="accent4"/>
      </w:tblBorders>
    </w:tblPr>
    <w:tblStylePr w:type="firstRow">
      <w:rPr>
        <w:rFonts w:asciiTheme="majorHAnsi" w:eastAsiaTheme="majorEastAsia" w:hAnsiTheme="majorHAnsi" w:cstheme="majorBidi"/>
      </w:rPr>
      <w:tblPr/>
      <w:tcPr>
        <w:tcBorders>
          <w:top w:val="nil"/>
          <w:bottom w:val="single" w:sz="8" w:space="0" w:color="32A4A0" w:themeColor="accent4"/>
        </w:tcBorders>
      </w:tcPr>
    </w:tblStylePr>
    <w:tblStylePr w:type="lastRow">
      <w:rPr>
        <w:b/>
        <w:bCs/>
        <w:color w:val="E61E28" w:themeColor="text2"/>
      </w:rPr>
      <w:tblPr/>
      <w:tcPr>
        <w:tcBorders>
          <w:top w:val="single" w:sz="8" w:space="0" w:color="32A4A0" w:themeColor="accent4"/>
          <w:bottom w:val="single" w:sz="8" w:space="0" w:color="32A4A0" w:themeColor="accent4"/>
        </w:tcBorders>
      </w:tcPr>
    </w:tblStylePr>
    <w:tblStylePr w:type="firstCol">
      <w:rPr>
        <w:b/>
        <w:bCs/>
      </w:rPr>
    </w:tblStylePr>
    <w:tblStylePr w:type="lastCol">
      <w:rPr>
        <w:b/>
        <w:bCs/>
      </w:rPr>
      <w:tblPr/>
      <w:tcPr>
        <w:tcBorders>
          <w:top w:val="single" w:sz="8" w:space="0" w:color="32A4A0" w:themeColor="accent4"/>
          <w:bottom w:val="single" w:sz="8" w:space="0" w:color="32A4A0" w:themeColor="accent4"/>
        </w:tcBorders>
      </w:tcPr>
    </w:tblStylePr>
    <w:tblStylePr w:type="band1Vert">
      <w:tblPr/>
      <w:tcPr>
        <w:shd w:val="clear" w:color="auto" w:fill="C6EEEC" w:themeFill="accent4" w:themeFillTint="3F"/>
      </w:tcPr>
    </w:tblStylePr>
    <w:tblStylePr w:type="band1Horz">
      <w:tblPr/>
      <w:tcPr>
        <w:shd w:val="clear" w:color="auto" w:fill="C6EEEC" w:themeFill="accent4" w:themeFillTint="3F"/>
      </w:tcPr>
    </w:tblStylePr>
  </w:style>
  <w:style w:type="table" w:styleId="1-52">
    <w:name w:val="Medium List 1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bottom w:val="single" w:sz="8" w:space="0" w:color="C83C96" w:themeColor="accent5"/>
      </w:tblBorders>
    </w:tblPr>
    <w:tblStylePr w:type="firstRow">
      <w:rPr>
        <w:rFonts w:asciiTheme="majorHAnsi" w:eastAsiaTheme="majorEastAsia" w:hAnsiTheme="majorHAnsi" w:cstheme="majorBidi"/>
      </w:rPr>
      <w:tblPr/>
      <w:tcPr>
        <w:tcBorders>
          <w:top w:val="nil"/>
          <w:bottom w:val="single" w:sz="8" w:space="0" w:color="C83C96" w:themeColor="accent5"/>
        </w:tcBorders>
      </w:tcPr>
    </w:tblStylePr>
    <w:tblStylePr w:type="lastRow">
      <w:rPr>
        <w:b/>
        <w:bCs/>
        <w:color w:val="E61E28" w:themeColor="text2"/>
      </w:rPr>
      <w:tblPr/>
      <w:tcPr>
        <w:tcBorders>
          <w:top w:val="single" w:sz="8" w:space="0" w:color="C83C96" w:themeColor="accent5"/>
          <w:bottom w:val="single" w:sz="8" w:space="0" w:color="C83C96" w:themeColor="accent5"/>
        </w:tcBorders>
      </w:tcPr>
    </w:tblStylePr>
    <w:tblStylePr w:type="firstCol">
      <w:rPr>
        <w:b/>
        <w:bCs/>
      </w:rPr>
    </w:tblStylePr>
    <w:tblStylePr w:type="lastCol">
      <w:rPr>
        <w:b/>
        <w:bCs/>
      </w:rPr>
      <w:tblPr/>
      <w:tcPr>
        <w:tcBorders>
          <w:top w:val="single" w:sz="8" w:space="0" w:color="C83C96" w:themeColor="accent5"/>
          <w:bottom w:val="single" w:sz="8" w:space="0" w:color="C83C96" w:themeColor="accent5"/>
        </w:tcBorders>
      </w:tcPr>
    </w:tblStylePr>
    <w:tblStylePr w:type="band1Vert">
      <w:tblPr/>
      <w:tcPr>
        <w:shd w:val="clear" w:color="auto" w:fill="F1CEE4" w:themeFill="accent5" w:themeFillTint="3F"/>
      </w:tcPr>
    </w:tblStylePr>
    <w:tblStylePr w:type="band1Horz">
      <w:tblPr/>
      <w:tcPr>
        <w:shd w:val="clear" w:color="auto" w:fill="F1CEE4" w:themeFill="accent5" w:themeFillTint="3F"/>
      </w:tcPr>
    </w:tblStylePr>
  </w:style>
  <w:style w:type="table" w:styleId="1-62">
    <w:name w:val="Medium List 1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bottom w:val="single" w:sz="8" w:space="0" w:color="4BA046" w:themeColor="accent6"/>
      </w:tblBorders>
    </w:tblPr>
    <w:tblStylePr w:type="firstRow">
      <w:rPr>
        <w:rFonts w:asciiTheme="majorHAnsi" w:eastAsiaTheme="majorEastAsia" w:hAnsiTheme="majorHAnsi" w:cstheme="majorBidi"/>
      </w:rPr>
      <w:tblPr/>
      <w:tcPr>
        <w:tcBorders>
          <w:top w:val="nil"/>
          <w:bottom w:val="single" w:sz="8" w:space="0" w:color="4BA046" w:themeColor="accent6"/>
        </w:tcBorders>
      </w:tcPr>
    </w:tblStylePr>
    <w:tblStylePr w:type="lastRow">
      <w:rPr>
        <w:b/>
        <w:bCs/>
        <w:color w:val="E61E28" w:themeColor="text2"/>
      </w:rPr>
      <w:tblPr/>
      <w:tcPr>
        <w:tcBorders>
          <w:top w:val="single" w:sz="8" w:space="0" w:color="4BA046" w:themeColor="accent6"/>
          <w:bottom w:val="single" w:sz="8" w:space="0" w:color="4BA046" w:themeColor="accent6"/>
        </w:tcBorders>
      </w:tcPr>
    </w:tblStylePr>
    <w:tblStylePr w:type="firstCol">
      <w:rPr>
        <w:b/>
        <w:bCs/>
      </w:rPr>
    </w:tblStylePr>
    <w:tblStylePr w:type="lastCol">
      <w:rPr>
        <w:b/>
        <w:bCs/>
      </w:rPr>
      <w:tblPr/>
      <w:tcPr>
        <w:tcBorders>
          <w:top w:val="single" w:sz="8" w:space="0" w:color="4BA046" w:themeColor="accent6"/>
          <w:bottom w:val="single" w:sz="8" w:space="0" w:color="4BA046" w:themeColor="accent6"/>
        </w:tcBorders>
      </w:tcPr>
    </w:tblStylePr>
    <w:tblStylePr w:type="band1Vert">
      <w:tblPr/>
      <w:tcPr>
        <w:shd w:val="clear" w:color="auto" w:fill="D0EACE" w:themeFill="accent6" w:themeFillTint="3F"/>
      </w:tcPr>
    </w:tblStylePr>
    <w:tblStylePr w:type="band1Horz">
      <w:tblPr/>
      <w:tcPr>
        <w:shd w:val="clear" w:color="auto" w:fill="D0EACE" w:themeFill="accent6" w:themeFillTint="3F"/>
      </w:tcPr>
    </w:tblStylePr>
  </w:style>
  <w:style w:type="table" w:styleId="2f">
    <w:name w:val="Medium Lis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2-12">
    <w:name w:val="Medium List 2 Accent 1"/>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rPr>
        <w:sz w:val="24"/>
        <w:szCs w:val="24"/>
      </w:rPr>
      <w:tblPr/>
      <w:tcPr>
        <w:tcBorders>
          <w:top w:val="nil"/>
          <w:left w:val="nil"/>
          <w:bottom w:val="single" w:sz="24" w:space="0" w:color="E61E28" w:themeColor="accent1"/>
          <w:right w:val="nil"/>
          <w:insideH w:val="nil"/>
          <w:insideV w:val="nil"/>
        </w:tcBorders>
        <w:shd w:val="clear" w:color="auto" w:fill="FFFFFF" w:themeFill="background1"/>
      </w:tcPr>
    </w:tblStylePr>
    <w:tblStylePr w:type="lastRow">
      <w:tblPr/>
      <w:tcPr>
        <w:tcBorders>
          <w:top w:val="single" w:sz="8" w:space="0" w:color="E61E2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61E28" w:themeColor="accent1"/>
          <w:insideH w:val="nil"/>
          <w:insideV w:val="nil"/>
        </w:tcBorders>
        <w:shd w:val="clear" w:color="auto" w:fill="FFFFFF" w:themeFill="background1"/>
      </w:tcPr>
    </w:tblStylePr>
    <w:tblStylePr w:type="lastCol">
      <w:tblPr/>
      <w:tcPr>
        <w:tcBorders>
          <w:top w:val="nil"/>
          <w:left w:val="single" w:sz="8" w:space="0" w:color="E61E2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top w:val="nil"/>
          <w:bottom w:val="nil"/>
          <w:insideH w:val="nil"/>
          <w:insideV w:val="nil"/>
        </w:tcBorders>
        <w:shd w:val="clear" w:color="auto" w:fill="F8C7C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2-22">
    <w:name w:val="Medium List 2 Accent 2"/>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rPr>
        <w:sz w:val="24"/>
        <w:szCs w:val="24"/>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tblPr/>
      <w:tcPr>
        <w:tcBorders>
          <w:top w:val="single" w:sz="8" w:space="0" w:color="7D419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D4196" w:themeColor="accent2"/>
          <w:insideH w:val="nil"/>
          <w:insideV w:val="nil"/>
        </w:tcBorders>
        <w:shd w:val="clear" w:color="auto" w:fill="FFFFFF" w:themeFill="background1"/>
      </w:tcPr>
    </w:tblStylePr>
    <w:tblStylePr w:type="lastCol">
      <w:tblPr/>
      <w:tcPr>
        <w:tcBorders>
          <w:top w:val="nil"/>
          <w:left w:val="single" w:sz="8" w:space="0" w:color="7D419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top w:val="nil"/>
          <w:bottom w:val="nil"/>
          <w:insideH w:val="nil"/>
          <w:insideV w:val="nil"/>
        </w:tcBorders>
        <w:shd w:val="clear" w:color="auto" w:fill="E0CCE9"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2-32">
    <w:name w:val="Medium List 2 Accent 3"/>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rPr>
        <w:sz w:val="24"/>
        <w:szCs w:val="24"/>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tblPr/>
      <w:tcPr>
        <w:tcBorders>
          <w:top w:val="single" w:sz="8" w:space="0" w:color="005AAA"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AAA" w:themeColor="accent3"/>
          <w:insideH w:val="nil"/>
          <w:insideV w:val="nil"/>
        </w:tcBorders>
        <w:shd w:val="clear" w:color="auto" w:fill="FFFFFF" w:themeFill="background1"/>
      </w:tcPr>
    </w:tblStylePr>
    <w:tblStylePr w:type="lastCol">
      <w:tblPr/>
      <w:tcPr>
        <w:tcBorders>
          <w:top w:val="nil"/>
          <w:left w:val="single" w:sz="8" w:space="0" w:color="005AAA"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top w:val="nil"/>
          <w:bottom w:val="nil"/>
          <w:insideH w:val="nil"/>
          <w:insideV w:val="nil"/>
        </w:tcBorders>
        <w:shd w:val="clear" w:color="auto" w:fill="ABD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2-42">
    <w:name w:val="Medium List 2 Accent 4"/>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rPr>
        <w:sz w:val="24"/>
        <w:szCs w:val="24"/>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tblPr/>
      <w:tcPr>
        <w:tcBorders>
          <w:top w:val="single" w:sz="8" w:space="0" w:color="32A4A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2A4A0" w:themeColor="accent4"/>
          <w:insideH w:val="nil"/>
          <w:insideV w:val="nil"/>
        </w:tcBorders>
        <w:shd w:val="clear" w:color="auto" w:fill="FFFFFF" w:themeFill="background1"/>
      </w:tcPr>
    </w:tblStylePr>
    <w:tblStylePr w:type="lastCol">
      <w:tblPr/>
      <w:tcPr>
        <w:tcBorders>
          <w:top w:val="nil"/>
          <w:left w:val="single" w:sz="8" w:space="0" w:color="32A4A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top w:val="nil"/>
          <w:bottom w:val="nil"/>
          <w:insideH w:val="nil"/>
          <w:insideV w:val="nil"/>
        </w:tcBorders>
        <w:shd w:val="clear" w:color="auto" w:fill="C6EEEC"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2-52">
    <w:name w:val="Medium List 2 Accent 5"/>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rPr>
        <w:sz w:val="24"/>
        <w:szCs w:val="24"/>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tblPr/>
      <w:tcPr>
        <w:tcBorders>
          <w:top w:val="single" w:sz="8" w:space="0" w:color="C83C9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83C96" w:themeColor="accent5"/>
          <w:insideH w:val="nil"/>
          <w:insideV w:val="nil"/>
        </w:tcBorders>
        <w:shd w:val="clear" w:color="auto" w:fill="FFFFFF" w:themeFill="background1"/>
      </w:tcPr>
    </w:tblStylePr>
    <w:tblStylePr w:type="lastCol">
      <w:tblPr/>
      <w:tcPr>
        <w:tcBorders>
          <w:top w:val="nil"/>
          <w:left w:val="single" w:sz="8" w:space="0" w:color="C83C9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top w:val="nil"/>
          <w:bottom w:val="nil"/>
          <w:insideH w:val="nil"/>
          <w:insideV w:val="nil"/>
        </w:tcBorders>
        <w:shd w:val="clear" w:color="auto" w:fill="F1CEE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2-62">
    <w:name w:val="Medium List 2 Accent 6"/>
    <w:basedOn w:val="a3"/>
    <w:uiPriority w:val="99"/>
    <w:semiHidden/>
    <w:unhideWhenUsed/>
    <w:rsid w:val="00AA6C16"/>
    <w:rPr>
      <w:color w:val="000000" w:themeColor="text1"/>
      <w:sz w:val="22"/>
      <w:szCs w:val="22"/>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rPr>
        <w:sz w:val="24"/>
        <w:szCs w:val="24"/>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tblPr/>
      <w:tcPr>
        <w:tcBorders>
          <w:top w:val="single" w:sz="8" w:space="0" w:color="4BA0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046" w:themeColor="accent6"/>
          <w:insideH w:val="nil"/>
          <w:insideV w:val="nil"/>
        </w:tcBorders>
        <w:shd w:val="clear" w:color="auto" w:fill="FFFFFF" w:themeFill="background1"/>
      </w:tcPr>
    </w:tblStylePr>
    <w:tblStylePr w:type="lastCol">
      <w:tblPr/>
      <w:tcPr>
        <w:tcBorders>
          <w:top w:val="nil"/>
          <w:left w:val="single" w:sz="8" w:space="0" w:color="4BA0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top w:val="nil"/>
          <w:bottom w:val="nil"/>
          <w:insideH w:val="nil"/>
          <w:insideV w:val="nil"/>
        </w:tcBorders>
        <w:shd w:val="clear" w:color="auto" w:fill="D0EACE"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16">
    <w:name w:val="Medium Shading 1"/>
    <w:basedOn w:val="a3"/>
    <w:uiPriority w:val="99"/>
    <w:semiHidden/>
    <w:unhideWhenUsed/>
    <w:rsid w:val="00AA6C16"/>
    <w:rPr>
      <w:sz w:val="22"/>
      <w:szCs w:val="22"/>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1-13">
    <w:name w:val="Medium Shading 1 Accent 1"/>
    <w:basedOn w:val="a3"/>
    <w:uiPriority w:val="99"/>
    <w:semiHidden/>
    <w:unhideWhenUsed/>
    <w:rsid w:val="00AA6C16"/>
    <w:rPr>
      <w:sz w:val="22"/>
      <w:szCs w:val="22"/>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tblBorders>
    </w:tblPr>
    <w:tblStylePr w:type="firstRow">
      <w:pPr>
        <w:spacing w:before="0" w:after="0" w:line="240" w:lineRule="auto"/>
      </w:pPr>
      <w:rPr>
        <w:b/>
        <w:bCs/>
        <w:color w:val="FFFFFF" w:themeColor="background1"/>
      </w:rPr>
      <w:tblPr/>
      <w:tcPr>
        <w:tc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shd w:val="clear" w:color="auto" w:fill="E61E28" w:themeFill="accent1"/>
      </w:tcPr>
    </w:tblStylePr>
    <w:tblStylePr w:type="lastRow">
      <w:pPr>
        <w:spacing w:before="0" w:after="0" w:line="240" w:lineRule="auto"/>
      </w:pPr>
      <w:rPr>
        <w:b/>
        <w:bCs/>
      </w:rPr>
      <w:tblPr/>
      <w:tcPr>
        <w:tcBorders>
          <w:top w:val="double" w:sz="6"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tcPr>
    </w:tblStylePr>
    <w:tblStylePr w:type="firstCol">
      <w:rPr>
        <w:b/>
        <w:bCs/>
      </w:rPr>
    </w:tblStylePr>
    <w:tblStylePr w:type="lastCol">
      <w:rPr>
        <w:b/>
        <w:bCs/>
      </w:rPr>
    </w:tblStylePr>
    <w:tblStylePr w:type="band1Vert">
      <w:tblPr/>
      <w:tcPr>
        <w:shd w:val="clear" w:color="auto" w:fill="F8C7C9" w:themeFill="accent1" w:themeFillTint="3F"/>
      </w:tcPr>
    </w:tblStylePr>
    <w:tblStylePr w:type="band1Horz">
      <w:tblPr/>
      <w:tcPr>
        <w:tcBorders>
          <w:insideH w:val="nil"/>
          <w:insideV w:val="nil"/>
        </w:tcBorders>
        <w:shd w:val="clear" w:color="auto" w:fill="F8C7C9" w:themeFill="accent1" w:themeFillTint="3F"/>
      </w:tcPr>
    </w:tblStylePr>
    <w:tblStylePr w:type="band2Horz">
      <w:tblPr/>
      <w:tcPr>
        <w:tcBorders>
          <w:insideH w:val="nil"/>
          <w:insideV w:val="nil"/>
        </w:tcBorders>
      </w:tcPr>
    </w:tblStylePr>
  </w:style>
  <w:style w:type="table" w:styleId="1-23">
    <w:name w:val="Medium Shading 1 Accent 2"/>
    <w:basedOn w:val="a3"/>
    <w:uiPriority w:val="99"/>
    <w:semiHidden/>
    <w:unhideWhenUsed/>
    <w:rsid w:val="00AA6C16"/>
    <w:rPr>
      <w:sz w:val="22"/>
      <w:szCs w:val="22"/>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tblBorders>
    </w:tblPr>
    <w:tblStylePr w:type="firstRow">
      <w:pPr>
        <w:spacing w:before="0" w:after="0" w:line="240" w:lineRule="auto"/>
      </w:pPr>
      <w:rPr>
        <w:b/>
        <w:bCs/>
        <w:color w:val="FFFFFF" w:themeColor="background1"/>
      </w:rPr>
      <w:tblPr/>
      <w:tcPr>
        <w:tc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shd w:val="clear" w:color="auto" w:fill="7D4196" w:themeFill="accent2"/>
      </w:tcPr>
    </w:tblStylePr>
    <w:tblStylePr w:type="lastRow">
      <w:pPr>
        <w:spacing w:before="0" w:after="0" w:line="240" w:lineRule="auto"/>
      </w:pPr>
      <w:rPr>
        <w:b/>
        <w:bCs/>
      </w:rPr>
      <w:tblPr/>
      <w:tcPr>
        <w:tcBorders>
          <w:top w:val="double" w:sz="6"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tcPr>
    </w:tblStylePr>
    <w:tblStylePr w:type="firstCol">
      <w:rPr>
        <w:b/>
        <w:bCs/>
      </w:rPr>
    </w:tblStylePr>
    <w:tblStylePr w:type="lastCol">
      <w:rPr>
        <w:b/>
        <w:bCs/>
      </w:rPr>
    </w:tblStylePr>
    <w:tblStylePr w:type="band1Vert">
      <w:tblPr/>
      <w:tcPr>
        <w:shd w:val="clear" w:color="auto" w:fill="E0CCE9" w:themeFill="accent2" w:themeFillTint="3F"/>
      </w:tcPr>
    </w:tblStylePr>
    <w:tblStylePr w:type="band1Horz">
      <w:tblPr/>
      <w:tcPr>
        <w:tcBorders>
          <w:insideH w:val="nil"/>
          <w:insideV w:val="nil"/>
        </w:tcBorders>
        <w:shd w:val="clear" w:color="auto" w:fill="E0CCE9" w:themeFill="accent2" w:themeFillTint="3F"/>
      </w:tcPr>
    </w:tblStylePr>
    <w:tblStylePr w:type="band2Horz">
      <w:tblPr/>
      <w:tcPr>
        <w:tcBorders>
          <w:insideH w:val="nil"/>
          <w:insideV w:val="nil"/>
        </w:tcBorders>
      </w:tcPr>
    </w:tblStylePr>
  </w:style>
  <w:style w:type="table" w:styleId="1-33">
    <w:name w:val="Medium Shading 1 Accent 3"/>
    <w:basedOn w:val="a3"/>
    <w:uiPriority w:val="99"/>
    <w:semiHidden/>
    <w:unhideWhenUsed/>
    <w:rsid w:val="00AA6C16"/>
    <w:rPr>
      <w:sz w:val="22"/>
      <w:szCs w:val="22"/>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tblBorders>
    </w:tblPr>
    <w:tblStylePr w:type="firstRow">
      <w:pPr>
        <w:spacing w:before="0" w:after="0" w:line="240" w:lineRule="auto"/>
      </w:pPr>
      <w:rPr>
        <w:b/>
        <w:bCs/>
        <w:color w:val="FFFFFF" w:themeColor="background1"/>
      </w:rPr>
      <w:tblPr/>
      <w:tcPr>
        <w:tc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shd w:val="clear" w:color="auto" w:fill="005AAA" w:themeFill="accent3"/>
      </w:tcPr>
    </w:tblStylePr>
    <w:tblStylePr w:type="lastRow">
      <w:pPr>
        <w:spacing w:before="0" w:after="0" w:line="240" w:lineRule="auto"/>
      </w:pPr>
      <w:rPr>
        <w:b/>
        <w:bCs/>
      </w:rPr>
      <w:tblPr/>
      <w:tcPr>
        <w:tcBorders>
          <w:top w:val="double" w:sz="6"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BD7FF" w:themeFill="accent3" w:themeFillTint="3F"/>
      </w:tcPr>
    </w:tblStylePr>
    <w:tblStylePr w:type="band1Horz">
      <w:tblPr/>
      <w:tcPr>
        <w:tcBorders>
          <w:insideH w:val="nil"/>
          <w:insideV w:val="nil"/>
        </w:tcBorders>
        <w:shd w:val="clear" w:color="auto" w:fill="ABD7FF" w:themeFill="accent3" w:themeFillTint="3F"/>
      </w:tcPr>
    </w:tblStylePr>
    <w:tblStylePr w:type="band2Horz">
      <w:tblPr/>
      <w:tcPr>
        <w:tcBorders>
          <w:insideH w:val="nil"/>
          <w:insideV w:val="nil"/>
        </w:tcBorders>
      </w:tcPr>
    </w:tblStylePr>
  </w:style>
  <w:style w:type="table" w:styleId="1-43">
    <w:name w:val="Medium Shading 1 Accent 4"/>
    <w:basedOn w:val="a3"/>
    <w:uiPriority w:val="99"/>
    <w:semiHidden/>
    <w:unhideWhenUsed/>
    <w:rsid w:val="00AA6C16"/>
    <w:rPr>
      <w:sz w:val="22"/>
      <w:szCs w:val="22"/>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tblBorders>
    </w:tblPr>
    <w:tblStylePr w:type="firstRow">
      <w:pPr>
        <w:spacing w:before="0" w:after="0" w:line="240" w:lineRule="auto"/>
      </w:pPr>
      <w:rPr>
        <w:b/>
        <w:bCs/>
        <w:color w:val="FFFFFF" w:themeColor="background1"/>
      </w:rPr>
      <w:tblPr/>
      <w:tcPr>
        <w:tc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shd w:val="clear" w:color="auto" w:fill="32A4A0" w:themeFill="accent4"/>
      </w:tcPr>
    </w:tblStylePr>
    <w:tblStylePr w:type="lastRow">
      <w:pPr>
        <w:spacing w:before="0" w:after="0" w:line="240" w:lineRule="auto"/>
      </w:pPr>
      <w:rPr>
        <w:b/>
        <w:bCs/>
      </w:rPr>
      <w:tblPr/>
      <w:tcPr>
        <w:tcBorders>
          <w:top w:val="double" w:sz="6"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tcPr>
    </w:tblStylePr>
    <w:tblStylePr w:type="firstCol">
      <w:rPr>
        <w:b/>
        <w:bCs/>
      </w:rPr>
    </w:tblStylePr>
    <w:tblStylePr w:type="lastCol">
      <w:rPr>
        <w:b/>
        <w:bCs/>
      </w:rPr>
    </w:tblStylePr>
    <w:tblStylePr w:type="band1Vert">
      <w:tblPr/>
      <w:tcPr>
        <w:shd w:val="clear" w:color="auto" w:fill="C6EEEC" w:themeFill="accent4" w:themeFillTint="3F"/>
      </w:tcPr>
    </w:tblStylePr>
    <w:tblStylePr w:type="band1Horz">
      <w:tblPr/>
      <w:tcPr>
        <w:tcBorders>
          <w:insideH w:val="nil"/>
          <w:insideV w:val="nil"/>
        </w:tcBorders>
        <w:shd w:val="clear" w:color="auto" w:fill="C6EEEC" w:themeFill="accent4" w:themeFillTint="3F"/>
      </w:tcPr>
    </w:tblStylePr>
    <w:tblStylePr w:type="band2Horz">
      <w:tblPr/>
      <w:tcPr>
        <w:tcBorders>
          <w:insideH w:val="nil"/>
          <w:insideV w:val="nil"/>
        </w:tcBorders>
      </w:tcPr>
    </w:tblStylePr>
  </w:style>
  <w:style w:type="table" w:styleId="1-53">
    <w:name w:val="Medium Shading 1 Accent 5"/>
    <w:basedOn w:val="a3"/>
    <w:uiPriority w:val="99"/>
    <w:semiHidden/>
    <w:unhideWhenUsed/>
    <w:rsid w:val="00AA6C16"/>
    <w:rPr>
      <w:sz w:val="22"/>
      <w:szCs w:val="22"/>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tblBorders>
    </w:tblPr>
    <w:tblStylePr w:type="firstRow">
      <w:pPr>
        <w:spacing w:before="0" w:after="0" w:line="240" w:lineRule="auto"/>
      </w:pPr>
      <w:rPr>
        <w:b/>
        <w:bCs/>
        <w:color w:val="FFFFFF" w:themeColor="background1"/>
      </w:rPr>
      <w:tblPr/>
      <w:tcPr>
        <w:tc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shd w:val="clear" w:color="auto" w:fill="C83C96" w:themeFill="accent5"/>
      </w:tcPr>
    </w:tblStylePr>
    <w:tblStylePr w:type="lastRow">
      <w:pPr>
        <w:spacing w:before="0" w:after="0" w:line="240" w:lineRule="auto"/>
      </w:pPr>
      <w:rPr>
        <w:b/>
        <w:bCs/>
      </w:rPr>
      <w:tblPr/>
      <w:tcPr>
        <w:tcBorders>
          <w:top w:val="double" w:sz="6"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1CEE4" w:themeFill="accent5" w:themeFillTint="3F"/>
      </w:tcPr>
    </w:tblStylePr>
    <w:tblStylePr w:type="band1Horz">
      <w:tblPr/>
      <w:tcPr>
        <w:tcBorders>
          <w:insideH w:val="nil"/>
          <w:insideV w:val="nil"/>
        </w:tcBorders>
        <w:shd w:val="clear" w:color="auto" w:fill="F1CEE4" w:themeFill="accent5" w:themeFillTint="3F"/>
      </w:tcPr>
    </w:tblStylePr>
    <w:tblStylePr w:type="band2Horz">
      <w:tblPr/>
      <w:tcPr>
        <w:tcBorders>
          <w:insideH w:val="nil"/>
          <w:insideV w:val="nil"/>
        </w:tcBorders>
      </w:tcPr>
    </w:tblStylePr>
  </w:style>
  <w:style w:type="table" w:styleId="1-63">
    <w:name w:val="Medium Shading 1 Accent 6"/>
    <w:basedOn w:val="a3"/>
    <w:uiPriority w:val="99"/>
    <w:semiHidden/>
    <w:unhideWhenUsed/>
    <w:rsid w:val="00AA6C16"/>
    <w:rPr>
      <w:sz w:val="22"/>
      <w:szCs w:val="22"/>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tblBorders>
    </w:tblPr>
    <w:tblStylePr w:type="firstRow">
      <w:pPr>
        <w:spacing w:before="0" w:after="0" w:line="240" w:lineRule="auto"/>
      </w:pPr>
      <w:rPr>
        <w:b/>
        <w:bCs/>
        <w:color w:val="FFFFFF" w:themeColor="background1"/>
      </w:rPr>
      <w:tblPr/>
      <w:tcPr>
        <w:tc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shd w:val="clear" w:color="auto" w:fill="4BA046" w:themeFill="accent6"/>
      </w:tcPr>
    </w:tblStylePr>
    <w:tblStylePr w:type="lastRow">
      <w:pPr>
        <w:spacing w:before="0" w:after="0" w:line="240" w:lineRule="auto"/>
      </w:pPr>
      <w:rPr>
        <w:b/>
        <w:bCs/>
      </w:rPr>
      <w:tblPr/>
      <w:tcPr>
        <w:tcBorders>
          <w:top w:val="double" w:sz="6"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tcPr>
    </w:tblStylePr>
    <w:tblStylePr w:type="firstCol">
      <w:rPr>
        <w:b/>
        <w:bCs/>
      </w:rPr>
    </w:tblStylePr>
    <w:tblStylePr w:type="lastCol">
      <w:rPr>
        <w:b/>
        <w:bCs/>
      </w:rPr>
    </w:tblStylePr>
    <w:tblStylePr w:type="band1Vert">
      <w:tblPr/>
      <w:tcPr>
        <w:shd w:val="clear" w:color="auto" w:fill="D0EACE" w:themeFill="accent6" w:themeFillTint="3F"/>
      </w:tcPr>
    </w:tblStylePr>
    <w:tblStylePr w:type="band1Horz">
      <w:tblPr/>
      <w:tcPr>
        <w:tcBorders>
          <w:insideH w:val="nil"/>
          <w:insideV w:val="nil"/>
        </w:tcBorders>
        <w:shd w:val="clear" w:color="auto" w:fill="D0EACE" w:themeFill="accent6" w:themeFillTint="3F"/>
      </w:tcPr>
    </w:tblStylePr>
    <w:tblStylePr w:type="band2Horz">
      <w:tblPr/>
      <w:tcPr>
        <w:tcBorders>
          <w:insideH w:val="nil"/>
          <w:insideV w:val="nil"/>
        </w:tcBorders>
      </w:tcPr>
    </w:tblStylePr>
  </w:style>
  <w:style w:type="table" w:styleId="2f0">
    <w:name w:val="Medium Shading 2"/>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13">
    <w:name w:val="Medium Shading 2 Accent 1"/>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61E2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61E28" w:themeFill="accent1"/>
      </w:tcPr>
    </w:tblStylePr>
    <w:tblStylePr w:type="lastCol">
      <w:rPr>
        <w:b/>
        <w:bCs/>
        <w:color w:val="FFFFFF" w:themeColor="background1"/>
      </w:rPr>
      <w:tblPr/>
      <w:tcPr>
        <w:tcBorders>
          <w:left w:val="nil"/>
          <w:right w:val="nil"/>
          <w:insideH w:val="nil"/>
          <w:insideV w:val="nil"/>
        </w:tcBorders>
        <w:shd w:val="clear" w:color="auto" w:fill="E61E2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23">
    <w:name w:val="Medium Shading 2 Accent 2"/>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D419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D4196" w:themeFill="accent2"/>
      </w:tcPr>
    </w:tblStylePr>
    <w:tblStylePr w:type="lastCol">
      <w:rPr>
        <w:b/>
        <w:bCs/>
        <w:color w:val="FFFFFF" w:themeColor="background1"/>
      </w:rPr>
      <w:tblPr/>
      <w:tcPr>
        <w:tcBorders>
          <w:left w:val="nil"/>
          <w:right w:val="nil"/>
          <w:insideH w:val="nil"/>
          <w:insideV w:val="nil"/>
        </w:tcBorders>
        <w:shd w:val="clear" w:color="auto" w:fill="7D419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33">
    <w:name w:val="Medium Shading 2 Accent 3"/>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AAA"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AAA" w:themeFill="accent3"/>
      </w:tcPr>
    </w:tblStylePr>
    <w:tblStylePr w:type="lastCol">
      <w:rPr>
        <w:b/>
        <w:bCs/>
        <w:color w:val="FFFFFF" w:themeColor="background1"/>
      </w:rPr>
      <w:tblPr/>
      <w:tcPr>
        <w:tcBorders>
          <w:left w:val="nil"/>
          <w:right w:val="nil"/>
          <w:insideH w:val="nil"/>
          <w:insideV w:val="nil"/>
        </w:tcBorders>
        <w:shd w:val="clear" w:color="auto" w:fill="005AAA"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43">
    <w:name w:val="Medium Shading 2 Accent 4"/>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2A4A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2A4A0" w:themeFill="accent4"/>
      </w:tcPr>
    </w:tblStylePr>
    <w:tblStylePr w:type="lastCol">
      <w:rPr>
        <w:b/>
        <w:bCs/>
        <w:color w:val="FFFFFF" w:themeColor="background1"/>
      </w:rPr>
      <w:tblPr/>
      <w:tcPr>
        <w:tcBorders>
          <w:left w:val="nil"/>
          <w:right w:val="nil"/>
          <w:insideH w:val="nil"/>
          <w:insideV w:val="nil"/>
        </w:tcBorders>
        <w:shd w:val="clear" w:color="auto" w:fill="32A4A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53">
    <w:name w:val="Medium Shading 2 Accent 5"/>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83C9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83C96" w:themeFill="accent5"/>
      </w:tcPr>
    </w:tblStylePr>
    <w:tblStylePr w:type="lastCol">
      <w:rPr>
        <w:b/>
        <w:bCs/>
        <w:color w:val="FFFFFF" w:themeColor="background1"/>
      </w:rPr>
      <w:tblPr/>
      <w:tcPr>
        <w:tcBorders>
          <w:left w:val="nil"/>
          <w:right w:val="nil"/>
          <w:insideH w:val="nil"/>
          <w:insideV w:val="nil"/>
        </w:tcBorders>
        <w:shd w:val="clear" w:color="auto" w:fill="C83C9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2-63">
    <w:name w:val="Medium Shading 2 Accent 6"/>
    <w:basedOn w:val="a3"/>
    <w:uiPriority w:val="99"/>
    <w:semiHidden/>
    <w:unhideWhenUsed/>
    <w:rsid w:val="00AA6C16"/>
    <w:rPr>
      <w:sz w:val="22"/>
      <w:szCs w:val="22"/>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0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046" w:themeFill="accent6"/>
      </w:tcPr>
    </w:tblStylePr>
    <w:tblStylePr w:type="lastCol">
      <w:rPr>
        <w:b/>
        <w:bCs/>
        <w:color w:val="FFFFFF" w:themeColor="background1"/>
      </w:rPr>
      <w:tblPr/>
      <w:tcPr>
        <w:tcBorders>
          <w:left w:val="nil"/>
          <w:right w:val="nil"/>
          <w:insideH w:val="nil"/>
          <w:insideV w:val="nil"/>
        </w:tcBorders>
        <w:shd w:val="clear" w:color="auto" w:fill="4BA0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afffc">
    <w:name w:val="Mention"/>
    <w:basedOn w:val="a2"/>
    <w:uiPriority w:val="99"/>
    <w:semiHidden/>
    <w:rsid w:val="00AA6C16"/>
    <w:rPr>
      <w:color w:val="2B579A"/>
      <w:shd w:val="clear" w:color="auto" w:fill="E1DFDD"/>
      <w:lang w:val="en-GB"/>
    </w:rPr>
  </w:style>
  <w:style w:type="paragraph" w:styleId="afffd">
    <w:name w:val="Message Header"/>
    <w:basedOn w:val="a1"/>
    <w:link w:val="afffe"/>
    <w:uiPriority w:val="99"/>
    <w:semiHidden/>
    <w:rsid w:val="00AA6C16"/>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afffe">
    <w:name w:val="訊息欄位名稱 字元"/>
    <w:basedOn w:val="a2"/>
    <w:link w:val="afffd"/>
    <w:uiPriority w:val="99"/>
    <w:semiHidden/>
    <w:rsid w:val="00AA6C16"/>
    <w:rPr>
      <w:rFonts w:asciiTheme="majorHAnsi" w:eastAsiaTheme="majorEastAsia" w:hAnsiTheme="majorHAnsi" w:cstheme="majorBidi"/>
      <w:sz w:val="22"/>
      <w:szCs w:val="22"/>
      <w:shd w:val="pct20" w:color="auto" w:fill="auto"/>
      <w:lang w:val="en-GB"/>
    </w:rPr>
  </w:style>
  <w:style w:type="paragraph" w:customStyle="1" w:styleId="Name-ExecSummary">
    <w:name w:val="Name - Exec Summary"/>
    <w:basedOn w:val="a1"/>
    <w:uiPriority w:val="16"/>
    <w:semiHidden/>
    <w:qFormat/>
    <w:rsid w:val="00AA6C16"/>
    <w:pPr>
      <w:tabs>
        <w:tab w:val="left" w:pos="181"/>
      </w:tabs>
      <w:spacing w:after="0"/>
    </w:pPr>
    <w:rPr>
      <w:rFonts w:asciiTheme="majorHAnsi" w:eastAsiaTheme="majorEastAsia" w:hAnsiTheme="majorHAnsi" w:cstheme="majorBidi"/>
      <w:b/>
      <w:iCs/>
      <w:color w:val="E61E28" w:themeColor="accent1"/>
      <w:sz w:val="17"/>
      <w:szCs w:val="18"/>
    </w:rPr>
  </w:style>
  <w:style w:type="paragraph" w:styleId="affff">
    <w:name w:val="No Spacing"/>
    <w:uiPriority w:val="2"/>
    <w:qFormat/>
    <w:rsid w:val="00AA6C16"/>
    <w:rPr>
      <w:sz w:val="22"/>
      <w:szCs w:val="22"/>
    </w:rPr>
  </w:style>
  <w:style w:type="paragraph" w:styleId="Web">
    <w:name w:val="Normal (Web)"/>
    <w:basedOn w:val="a1"/>
    <w:uiPriority w:val="99"/>
    <w:semiHidden/>
    <w:rsid w:val="00AA6C16"/>
    <w:rPr>
      <w:rFonts w:asciiTheme="majorHAnsi" w:eastAsiaTheme="majorEastAsia" w:hAnsiTheme="majorHAnsi" w:cstheme="majorBidi"/>
    </w:rPr>
  </w:style>
  <w:style w:type="paragraph" w:styleId="affff0">
    <w:name w:val="Normal Indent"/>
    <w:basedOn w:val="a1"/>
    <w:uiPriority w:val="1"/>
    <w:rsid w:val="00AA6C16"/>
    <w:pPr>
      <w:ind w:left="284"/>
    </w:pPr>
  </w:style>
  <w:style w:type="paragraph" w:styleId="affff1">
    <w:name w:val="Note Heading"/>
    <w:basedOn w:val="a1"/>
    <w:next w:val="a1"/>
    <w:link w:val="affff2"/>
    <w:uiPriority w:val="99"/>
    <w:semiHidden/>
    <w:rsid w:val="00AA6C16"/>
  </w:style>
  <w:style w:type="character" w:customStyle="1" w:styleId="affff2">
    <w:name w:val="註釋標題 字元"/>
    <w:basedOn w:val="a2"/>
    <w:link w:val="affff1"/>
    <w:uiPriority w:val="99"/>
    <w:semiHidden/>
    <w:rsid w:val="00AA6C16"/>
    <w:rPr>
      <w:sz w:val="22"/>
      <w:szCs w:val="22"/>
      <w:lang w:val="en-GB"/>
    </w:rPr>
  </w:style>
  <w:style w:type="character" w:styleId="affff3">
    <w:name w:val="page number"/>
    <w:basedOn w:val="a2"/>
    <w:uiPriority w:val="99"/>
    <w:semiHidden/>
    <w:rsid w:val="00AA6C16"/>
    <w:rPr>
      <w:lang w:val="en-GB"/>
    </w:rPr>
  </w:style>
  <w:style w:type="character" w:styleId="affff4">
    <w:name w:val="Placeholder Text"/>
    <w:basedOn w:val="a2"/>
    <w:uiPriority w:val="99"/>
    <w:semiHidden/>
    <w:rsid w:val="00AA6C16"/>
    <w:rPr>
      <w:rFonts w:asciiTheme="minorHAnsi" w:eastAsiaTheme="minorEastAsia" w:hAnsiTheme="minorHAnsi" w:cstheme="minorBidi"/>
      <w:color w:val="808080"/>
      <w:lang w:val="en-GB"/>
    </w:rPr>
  </w:style>
  <w:style w:type="table" w:styleId="17">
    <w:name w:val="Plain Table 1"/>
    <w:basedOn w:val="a3"/>
    <w:uiPriority w:val="99"/>
    <w:rsid w:val="00AA6C16"/>
    <w:rPr>
      <w:sz w:val="22"/>
      <w:szCs w:val="22"/>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2f1">
    <w:name w:val="Plain Table 2"/>
    <w:basedOn w:val="a3"/>
    <w:uiPriority w:val="99"/>
    <w:rsid w:val="00AA6C16"/>
    <w:rPr>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3d">
    <w:name w:val="Plain Table 3"/>
    <w:basedOn w:val="a3"/>
    <w:uiPriority w:val="99"/>
    <w:rsid w:val="00AA6C16"/>
    <w:rPr>
      <w:sz w:val="22"/>
      <w:szCs w:val="22"/>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48">
    <w:name w:val="Plain Table 4"/>
    <w:basedOn w:val="a3"/>
    <w:uiPriority w:val="99"/>
    <w:rsid w:val="00AA6C16"/>
    <w:rPr>
      <w:sz w:val="22"/>
      <w:szCs w:val="22"/>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58">
    <w:name w:val="Plain Table 5"/>
    <w:basedOn w:val="a3"/>
    <w:uiPriority w:val="99"/>
    <w:rsid w:val="00AA6C16"/>
    <w:rPr>
      <w:sz w:val="22"/>
      <w:szCs w:val="22"/>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ffff5">
    <w:name w:val="Plain Text"/>
    <w:basedOn w:val="a1"/>
    <w:link w:val="affff6"/>
    <w:uiPriority w:val="99"/>
    <w:semiHidden/>
    <w:rsid w:val="00AA6C16"/>
    <w:rPr>
      <w:rFonts w:asciiTheme="majorHAnsi" w:eastAsiaTheme="majorEastAsia" w:hAnsiTheme="majorHAnsi" w:cstheme="majorBidi"/>
      <w:sz w:val="21"/>
      <w:szCs w:val="21"/>
    </w:rPr>
  </w:style>
  <w:style w:type="character" w:customStyle="1" w:styleId="affff6">
    <w:name w:val="純文字 字元"/>
    <w:basedOn w:val="a2"/>
    <w:link w:val="affff5"/>
    <w:uiPriority w:val="99"/>
    <w:semiHidden/>
    <w:rsid w:val="00AA6C16"/>
    <w:rPr>
      <w:rFonts w:asciiTheme="majorHAnsi" w:eastAsiaTheme="majorEastAsia" w:hAnsiTheme="majorHAnsi" w:cstheme="majorBidi"/>
      <w:sz w:val="21"/>
      <w:szCs w:val="21"/>
      <w:lang w:val="en-GB"/>
    </w:rPr>
  </w:style>
  <w:style w:type="character" w:customStyle="1" w:styleId="RedColour">
    <w:name w:val="Red Colour"/>
    <w:uiPriority w:val="9"/>
    <w:qFormat/>
    <w:rsid w:val="00AA6C16"/>
    <w:rPr>
      <w:rFonts w:asciiTheme="minorHAnsi" w:eastAsiaTheme="minorEastAsia" w:hAnsiTheme="minorHAnsi" w:cstheme="minorBidi"/>
      <w:color w:val="E61E28" w:themeColor="accent1"/>
      <w:lang w:val="en-GB"/>
    </w:rPr>
  </w:style>
  <w:style w:type="paragraph" w:customStyle="1" w:styleId="ReportInsertPicture">
    <w:name w:val="Report Insert Picture"/>
    <w:next w:val="a1"/>
    <w:uiPriority w:val="7"/>
    <w:rsid w:val="00AA6C16"/>
    <w:pPr>
      <w:keepNext/>
    </w:pPr>
    <w:rPr>
      <w:sz w:val="22"/>
      <w:szCs w:val="22"/>
    </w:rPr>
  </w:style>
  <w:style w:type="paragraph" w:styleId="affff7">
    <w:name w:val="Salutation"/>
    <w:basedOn w:val="a1"/>
    <w:next w:val="a1"/>
    <w:link w:val="affff8"/>
    <w:uiPriority w:val="99"/>
    <w:semiHidden/>
    <w:rsid w:val="00AA6C16"/>
  </w:style>
  <w:style w:type="character" w:customStyle="1" w:styleId="affff8">
    <w:name w:val="問候 字元"/>
    <w:basedOn w:val="a2"/>
    <w:link w:val="affff7"/>
    <w:uiPriority w:val="99"/>
    <w:semiHidden/>
    <w:rsid w:val="00AA6C16"/>
    <w:rPr>
      <w:sz w:val="22"/>
      <w:szCs w:val="22"/>
      <w:lang w:val="en-GB"/>
    </w:rPr>
  </w:style>
  <w:style w:type="paragraph" w:styleId="affff9">
    <w:name w:val="Signature"/>
    <w:basedOn w:val="a1"/>
    <w:link w:val="affffa"/>
    <w:uiPriority w:val="99"/>
    <w:semiHidden/>
    <w:rsid w:val="00AA6C16"/>
    <w:pPr>
      <w:ind w:left="4252"/>
    </w:pPr>
  </w:style>
  <w:style w:type="character" w:customStyle="1" w:styleId="affffa">
    <w:name w:val="簽名 字元"/>
    <w:basedOn w:val="a2"/>
    <w:link w:val="affff9"/>
    <w:uiPriority w:val="99"/>
    <w:semiHidden/>
    <w:rsid w:val="00AA6C16"/>
    <w:rPr>
      <w:sz w:val="22"/>
      <w:szCs w:val="22"/>
      <w:lang w:val="en-GB"/>
    </w:rPr>
  </w:style>
  <w:style w:type="character" w:styleId="affffb">
    <w:name w:val="Smart Hyperlink"/>
    <w:basedOn w:val="a2"/>
    <w:uiPriority w:val="99"/>
    <w:semiHidden/>
    <w:rsid w:val="00AA6C16"/>
    <w:rPr>
      <w:u w:val="dotted"/>
      <w:lang w:val="en-GB"/>
    </w:rPr>
  </w:style>
  <w:style w:type="character" w:styleId="affffc">
    <w:name w:val="Smart Link"/>
    <w:basedOn w:val="a2"/>
    <w:uiPriority w:val="99"/>
    <w:semiHidden/>
    <w:rsid w:val="00AA6C16"/>
    <w:rPr>
      <w:color w:val="0000FF"/>
      <w:u w:val="single"/>
      <w:shd w:val="clear" w:color="auto" w:fill="F3F2F1"/>
      <w:lang w:val="en-GB"/>
    </w:rPr>
  </w:style>
  <w:style w:type="character" w:styleId="affffd">
    <w:name w:val="Strong"/>
    <w:basedOn w:val="a2"/>
    <w:uiPriority w:val="8"/>
    <w:semiHidden/>
    <w:qFormat/>
    <w:rsid w:val="00AA6C16"/>
    <w:rPr>
      <w:b/>
      <w:bCs/>
      <w:lang w:val="en-GB"/>
    </w:rPr>
  </w:style>
  <w:style w:type="paragraph" w:styleId="affffe">
    <w:name w:val="Subtitle"/>
    <w:basedOn w:val="a1"/>
    <w:next w:val="a1"/>
    <w:link w:val="afffff"/>
    <w:uiPriority w:val="99"/>
    <w:semiHidden/>
    <w:qFormat/>
    <w:rsid w:val="00AA6C16"/>
    <w:pPr>
      <w:numPr>
        <w:ilvl w:val="1"/>
      </w:numPr>
    </w:pPr>
    <w:rPr>
      <w:rFonts w:asciiTheme="majorHAnsi" w:eastAsiaTheme="majorEastAsia" w:hAnsiTheme="majorHAnsi" w:cstheme="majorBidi"/>
      <w:color w:val="5A5A5A" w:themeColor="text1" w:themeTint="A5"/>
      <w:spacing w:val="15"/>
    </w:rPr>
  </w:style>
  <w:style w:type="character" w:customStyle="1" w:styleId="afffff">
    <w:name w:val="副標題 字元"/>
    <w:basedOn w:val="a2"/>
    <w:link w:val="affffe"/>
    <w:uiPriority w:val="99"/>
    <w:semiHidden/>
    <w:rsid w:val="00AA6C16"/>
    <w:rPr>
      <w:rFonts w:asciiTheme="majorHAnsi" w:eastAsiaTheme="majorEastAsia" w:hAnsiTheme="majorHAnsi" w:cstheme="majorBidi"/>
      <w:color w:val="5A5A5A" w:themeColor="text1" w:themeTint="A5"/>
      <w:spacing w:val="15"/>
      <w:sz w:val="22"/>
      <w:szCs w:val="22"/>
      <w:lang w:val="en-GB"/>
    </w:rPr>
  </w:style>
  <w:style w:type="character" w:styleId="afffff0">
    <w:name w:val="Subtle Emphasis"/>
    <w:basedOn w:val="a2"/>
    <w:uiPriority w:val="99"/>
    <w:semiHidden/>
    <w:qFormat/>
    <w:rsid w:val="00AA6C16"/>
    <w:rPr>
      <w:i/>
      <w:iCs/>
      <w:color w:val="404040" w:themeColor="text1" w:themeTint="BF"/>
      <w:lang w:val="en-GB"/>
    </w:rPr>
  </w:style>
  <w:style w:type="character" w:styleId="afffff1">
    <w:name w:val="Subtle Reference"/>
    <w:basedOn w:val="a2"/>
    <w:uiPriority w:val="99"/>
    <w:semiHidden/>
    <w:qFormat/>
    <w:rsid w:val="00AA6C16"/>
    <w:rPr>
      <w:smallCaps/>
      <w:color w:val="5A5A5A" w:themeColor="text1" w:themeTint="A5"/>
      <w:lang w:val="en-GB"/>
    </w:rPr>
  </w:style>
  <w:style w:type="paragraph" w:customStyle="1" w:styleId="Table">
    <w:name w:val="Table"/>
    <w:uiPriority w:val="5"/>
    <w:semiHidden/>
    <w:rsid w:val="00AA6C16"/>
    <w:pPr>
      <w:spacing w:before="60" w:after="60"/>
      <w:ind w:left="113" w:right="113"/>
    </w:pPr>
    <w:rPr>
      <w:sz w:val="18"/>
      <w:szCs w:val="22"/>
    </w:rPr>
  </w:style>
  <w:style w:type="paragraph" w:customStyle="1" w:styleId="Table-Heading">
    <w:name w:val="Table - Heading"/>
    <w:basedOn w:val="Table"/>
    <w:uiPriority w:val="5"/>
    <w:rsid w:val="00AA6C16"/>
    <w:pPr>
      <w:keepNext/>
      <w:keepLines/>
    </w:pPr>
    <w:rPr>
      <w:rFonts w:asciiTheme="majorHAnsi" w:eastAsiaTheme="majorEastAsia" w:hAnsiTheme="majorHAnsi" w:cstheme="majorBidi"/>
      <w:b/>
      <w:color w:val="E61E28" w:themeColor="accent1"/>
      <w:sz w:val="17"/>
    </w:rPr>
  </w:style>
  <w:style w:type="paragraph" w:customStyle="1" w:styleId="Table-HeadingRight">
    <w:name w:val="Table - Heading Right"/>
    <w:basedOn w:val="Table-Heading"/>
    <w:uiPriority w:val="5"/>
    <w:semiHidden/>
    <w:rsid w:val="00AA6C16"/>
    <w:pPr>
      <w:jc w:val="right"/>
    </w:pPr>
  </w:style>
  <w:style w:type="paragraph" w:customStyle="1" w:styleId="Table-ListBullet">
    <w:name w:val="Table - List Bullet"/>
    <w:basedOn w:val="Table"/>
    <w:uiPriority w:val="6"/>
    <w:rsid w:val="00AA6C16"/>
    <w:pPr>
      <w:numPr>
        <w:numId w:val="27"/>
      </w:numPr>
    </w:pPr>
  </w:style>
  <w:style w:type="paragraph" w:customStyle="1" w:styleId="Table-ListBullet2">
    <w:name w:val="Table - List Bullet 2"/>
    <w:basedOn w:val="Table-ListBullet"/>
    <w:uiPriority w:val="6"/>
    <w:qFormat/>
    <w:rsid w:val="00AA6C16"/>
    <w:pPr>
      <w:numPr>
        <w:ilvl w:val="1"/>
      </w:numPr>
    </w:pPr>
  </w:style>
  <w:style w:type="paragraph" w:customStyle="1" w:styleId="Table-ListBullet3">
    <w:name w:val="Table - List Bullet 3"/>
    <w:basedOn w:val="Table-ListBullet"/>
    <w:uiPriority w:val="6"/>
    <w:qFormat/>
    <w:rsid w:val="00AA6C16"/>
    <w:pPr>
      <w:numPr>
        <w:ilvl w:val="2"/>
      </w:numPr>
    </w:pPr>
  </w:style>
  <w:style w:type="paragraph" w:customStyle="1" w:styleId="Table-ListNumber">
    <w:name w:val="Table - List Number"/>
    <w:basedOn w:val="Table"/>
    <w:uiPriority w:val="6"/>
    <w:rsid w:val="00AA6C16"/>
    <w:pPr>
      <w:numPr>
        <w:numId w:val="28"/>
      </w:numPr>
    </w:pPr>
  </w:style>
  <w:style w:type="paragraph" w:customStyle="1" w:styleId="Table-ListNumber2">
    <w:name w:val="Table - List Number 2"/>
    <w:basedOn w:val="Table-ListNumber"/>
    <w:uiPriority w:val="6"/>
    <w:qFormat/>
    <w:rsid w:val="00AA6C16"/>
    <w:pPr>
      <w:numPr>
        <w:ilvl w:val="1"/>
      </w:numPr>
    </w:pPr>
  </w:style>
  <w:style w:type="paragraph" w:customStyle="1" w:styleId="Table-ListNumber3">
    <w:name w:val="Table - List Number 3"/>
    <w:basedOn w:val="Table-ListNumber"/>
    <w:uiPriority w:val="6"/>
    <w:qFormat/>
    <w:rsid w:val="00AA6C16"/>
    <w:pPr>
      <w:numPr>
        <w:ilvl w:val="2"/>
      </w:numPr>
    </w:pPr>
  </w:style>
  <w:style w:type="paragraph" w:customStyle="1" w:styleId="Table-Number">
    <w:name w:val="Table - Number"/>
    <w:basedOn w:val="Table"/>
    <w:uiPriority w:val="5"/>
    <w:semiHidden/>
    <w:rsid w:val="00AA6C16"/>
    <w:pPr>
      <w:jc w:val="right"/>
    </w:pPr>
  </w:style>
  <w:style w:type="paragraph" w:customStyle="1" w:styleId="Table-NumberTotal">
    <w:name w:val="Table - Number Total"/>
    <w:basedOn w:val="Table-Number"/>
    <w:uiPriority w:val="5"/>
    <w:semiHidden/>
    <w:rsid w:val="00AA6C16"/>
    <w:pPr>
      <w:jc w:val="left"/>
    </w:pPr>
    <w:rPr>
      <w:b/>
      <w:sz w:val="17"/>
    </w:rPr>
  </w:style>
  <w:style w:type="paragraph" w:customStyle="1" w:styleId="Table-SubHeading">
    <w:name w:val="Table - Sub Heading"/>
    <w:basedOn w:val="Table-Heading"/>
    <w:uiPriority w:val="5"/>
    <w:qFormat/>
    <w:rsid w:val="00AA6C16"/>
    <w:rPr>
      <w:rFonts w:asciiTheme="minorHAnsi" w:eastAsiaTheme="minorEastAsia" w:hAnsiTheme="minorHAnsi" w:cstheme="minorBidi"/>
      <w:color w:val="auto"/>
      <w:sz w:val="18"/>
    </w:rPr>
  </w:style>
  <w:style w:type="paragraph" w:customStyle="1" w:styleId="Table-Text">
    <w:name w:val="Table - Text"/>
    <w:basedOn w:val="Table"/>
    <w:uiPriority w:val="5"/>
    <w:rsid w:val="00AA6C16"/>
  </w:style>
  <w:style w:type="paragraph" w:customStyle="1" w:styleId="Table-TextTotal">
    <w:name w:val="Table - Text Total"/>
    <w:basedOn w:val="Table-Text"/>
    <w:uiPriority w:val="5"/>
    <w:rsid w:val="00AA6C16"/>
    <w:rPr>
      <w:rFonts w:asciiTheme="majorHAnsi" w:eastAsiaTheme="majorEastAsia" w:hAnsiTheme="majorHAnsi" w:cstheme="majorBidi"/>
      <w:b/>
      <w:sz w:val="17"/>
    </w:rPr>
  </w:style>
  <w:style w:type="table" w:styleId="3D1">
    <w:name w:val="Table 3D effects 1"/>
    <w:basedOn w:val="a3"/>
    <w:uiPriority w:val="99"/>
    <w:semiHidden/>
    <w:unhideWhenUsed/>
    <w:rsid w:val="00AA6C16"/>
    <w:rPr>
      <w:sz w:val="22"/>
      <w:szCs w:val="22"/>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2">
    <w:name w:val="Table 3D effects 2"/>
    <w:basedOn w:val="a3"/>
    <w:uiPriority w:val="99"/>
    <w:semiHidden/>
    <w:unhideWhenUsed/>
    <w:rsid w:val="00AA6C16"/>
    <w:rPr>
      <w:sz w:val="22"/>
      <w:szCs w:val="22"/>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3">
    <w:name w:val="Table 3D effects 3"/>
    <w:basedOn w:val="a3"/>
    <w:uiPriority w:val="99"/>
    <w:semiHidden/>
    <w:unhideWhenUsed/>
    <w:rsid w:val="00AA6C16"/>
    <w:rPr>
      <w:sz w:val="22"/>
      <w:szCs w:val="22"/>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18">
    <w:name w:val="Table Classic 1"/>
    <w:basedOn w:val="a3"/>
    <w:uiPriority w:val="99"/>
    <w:semiHidden/>
    <w:unhideWhenUsed/>
    <w:rsid w:val="00AA6C16"/>
    <w:rPr>
      <w:sz w:val="22"/>
      <w:szCs w:val="22"/>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2">
    <w:name w:val="Table Classic 2"/>
    <w:basedOn w:val="a3"/>
    <w:uiPriority w:val="99"/>
    <w:semiHidden/>
    <w:unhideWhenUsed/>
    <w:rsid w:val="00AA6C16"/>
    <w:rPr>
      <w:sz w:val="22"/>
      <w:szCs w:val="22"/>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3e">
    <w:name w:val="Table Classic 3"/>
    <w:basedOn w:val="a3"/>
    <w:uiPriority w:val="99"/>
    <w:semiHidden/>
    <w:unhideWhenUsed/>
    <w:rsid w:val="00AA6C16"/>
    <w:rPr>
      <w:color w:val="000080"/>
      <w:sz w:val="22"/>
      <w:szCs w:val="22"/>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49">
    <w:name w:val="Table Classic 4"/>
    <w:basedOn w:val="a3"/>
    <w:uiPriority w:val="99"/>
    <w:semiHidden/>
    <w:unhideWhenUsed/>
    <w:rsid w:val="00AA6C16"/>
    <w:rPr>
      <w:sz w:val="22"/>
      <w:szCs w:val="22"/>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19">
    <w:name w:val="Table Colorful 1"/>
    <w:basedOn w:val="a3"/>
    <w:uiPriority w:val="99"/>
    <w:semiHidden/>
    <w:unhideWhenUsed/>
    <w:rsid w:val="00AA6C16"/>
    <w:rPr>
      <w:color w:val="FFFFFF"/>
      <w:sz w:val="22"/>
      <w:szCs w:val="22"/>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2f3">
    <w:name w:val="Table Colorful 2"/>
    <w:basedOn w:val="a3"/>
    <w:uiPriority w:val="99"/>
    <w:semiHidden/>
    <w:unhideWhenUsed/>
    <w:rsid w:val="00AA6C16"/>
    <w:rPr>
      <w:sz w:val="22"/>
      <w:szCs w:val="22"/>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3f">
    <w:name w:val="Table Colorful 3"/>
    <w:basedOn w:val="a3"/>
    <w:uiPriority w:val="99"/>
    <w:semiHidden/>
    <w:unhideWhenUsed/>
    <w:rsid w:val="00AA6C16"/>
    <w:rPr>
      <w:sz w:val="22"/>
      <w:szCs w:val="22"/>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1a">
    <w:name w:val="Table Columns 1"/>
    <w:basedOn w:val="a3"/>
    <w:uiPriority w:val="99"/>
    <w:semiHidden/>
    <w:unhideWhenUsed/>
    <w:rsid w:val="00AA6C16"/>
    <w:rPr>
      <w:b/>
      <w:bCs/>
      <w:sz w:val="22"/>
      <w:szCs w:val="22"/>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4">
    <w:name w:val="Table Columns 2"/>
    <w:basedOn w:val="a3"/>
    <w:uiPriority w:val="99"/>
    <w:semiHidden/>
    <w:unhideWhenUsed/>
    <w:rsid w:val="00AA6C16"/>
    <w:rPr>
      <w:b/>
      <w:bCs/>
      <w:sz w:val="22"/>
      <w:szCs w:val="22"/>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f0">
    <w:name w:val="Table Columns 3"/>
    <w:basedOn w:val="a3"/>
    <w:uiPriority w:val="99"/>
    <w:semiHidden/>
    <w:unhideWhenUsed/>
    <w:rsid w:val="00AA6C16"/>
    <w:rPr>
      <w:b/>
      <w:bCs/>
      <w:sz w:val="22"/>
      <w:szCs w:val="22"/>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4a">
    <w:name w:val="Table Columns 4"/>
    <w:basedOn w:val="a3"/>
    <w:uiPriority w:val="99"/>
    <w:semiHidden/>
    <w:unhideWhenUsed/>
    <w:rsid w:val="00AA6C16"/>
    <w:rPr>
      <w:sz w:val="22"/>
      <w:szCs w:val="22"/>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59">
    <w:name w:val="Table Columns 5"/>
    <w:basedOn w:val="a3"/>
    <w:uiPriority w:val="99"/>
    <w:semiHidden/>
    <w:unhideWhenUsed/>
    <w:rsid w:val="00AA6C16"/>
    <w:rPr>
      <w:sz w:val="22"/>
      <w:szCs w:val="22"/>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afffff2">
    <w:name w:val="Table Contemporary"/>
    <w:basedOn w:val="a3"/>
    <w:uiPriority w:val="99"/>
    <w:semiHidden/>
    <w:unhideWhenUsed/>
    <w:rsid w:val="00AA6C16"/>
    <w:rPr>
      <w:sz w:val="22"/>
      <w:szCs w:val="22"/>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afffff3">
    <w:name w:val="Table Elegant"/>
    <w:basedOn w:val="a3"/>
    <w:uiPriority w:val="99"/>
    <w:semiHidden/>
    <w:unhideWhenUsed/>
    <w:rsid w:val="00AA6C16"/>
    <w:rPr>
      <w:sz w:val="22"/>
      <w:szCs w:val="22"/>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afffff4">
    <w:name w:val="Table Grid"/>
    <w:basedOn w:val="a3"/>
    <w:uiPriority w:val="99"/>
    <w:rsid w:val="00AA6C16"/>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1b">
    <w:name w:val="Table Grid 1"/>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2f5">
    <w:name w:val="Table Grid 2"/>
    <w:basedOn w:val="a3"/>
    <w:uiPriority w:val="99"/>
    <w:semiHidden/>
    <w:unhideWhenUsed/>
    <w:rsid w:val="00AA6C16"/>
    <w:rPr>
      <w:sz w:val="22"/>
      <w:szCs w:val="22"/>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3f1">
    <w:name w:val="Table Grid 3"/>
    <w:basedOn w:val="a3"/>
    <w:uiPriority w:val="99"/>
    <w:semiHidden/>
    <w:unhideWhenUsed/>
    <w:rsid w:val="00AA6C16"/>
    <w:rPr>
      <w:sz w:val="22"/>
      <w:szCs w:val="22"/>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4b">
    <w:name w:val="Table Grid 4"/>
    <w:basedOn w:val="a3"/>
    <w:uiPriority w:val="99"/>
    <w:semiHidden/>
    <w:unhideWhenUsed/>
    <w:rsid w:val="00AA6C16"/>
    <w:rPr>
      <w:sz w:val="22"/>
      <w:szCs w:val="22"/>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5a">
    <w:name w:val="Table Grid 5"/>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64">
    <w:name w:val="Table Grid 6"/>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74">
    <w:name w:val="Table Grid 7"/>
    <w:basedOn w:val="a3"/>
    <w:uiPriority w:val="99"/>
    <w:semiHidden/>
    <w:unhideWhenUsed/>
    <w:rsid w:val="00AA6C16"/>
    <w:rPr>
      <w:b/>
      <w:bCs/>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82">
    <w:name w:val="Table Grid 8"/>
    <w:basedOn w:val="a3"/>
    <w:uiPriority w:val="99"/>
    <w:semiHidden/>
    <w:unhideWhenUsed/>
    <w:rsid w:val="00AA6C16"/>
    <w:rPr>
      <w:sz w:val="22"/>
      <w:szCs w:val="22"/>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afffff5">
    <w:name w:val="Grid Table Light"/>
    <w:basedOn w:val="a3"/>
    <w:uiPriority w:val="99"/>
    <w:rsid w:val="00AA6C16"/>
    <w:rPr>
      <w:sz w:val="22"/>
      <w:szCs w:val="22"/>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1c">
    <w:name w:val="Table List 1"/>
    <w:basedOn w:val="a3"/>
    <w:uiPriority w:val="99"/>
    <w:semiHidden/>
    <w:unhideWhenUsed/>
    <w:rsid w:val="00AA6C16"/>
    <w:rPr>
      <w:sz w:val="22"/>
      <w:szCs w:val="22"/>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6">
    <w:name w:val="Table List 2"/>
    <w:basedOn w:val="a3"/>
    <w:uiPriority w:val="99"/>
    <w:semiHidden/>
    <w:unhideWhenUsed/>
    <w:rsid w:val="00AA6C16"/>
    <w:rPr>
      <w:sz w:val="22"/>
      <w:szCs w:val="22"/>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f2">
    <w:name w:val="Table List 3"/>
    <w:basedOn w:val="a3"/>
    <w:uiPriority w:val="99"/>
    <w:semiHidden/>
    <w:unhideWhenUsed/>
    <w:rsid w:val="00AA6C16"/>
    <w:rPr>
      <w:sz w:val="22"/>
      <w:szCs w:val="22"/>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4c">
    <w:name w:val="Table List 4"/>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5b">
    <w:name w:val="Table List 5"/>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65">
    <w:name w:val="Table List 6"/>
    <w:basedOn w:val="a3"/>
    <w:uiPriority w:val="99"/>
    <w:semiHidden/>
    <w:unhideWhenUsed/>
    <w:rsid w:val="00AA6C16"/>
    <w:rPr>
      <w:sz w:val="22"/>
      <w:szCs w:val="22"/>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75">
    <w:name w:val="Table List 7"/>
    <w:basedOn w:val="a3"/>
    <w:uiPriority w:val="99"/>
    <w:semiHidden/>
    <w:unhideWhenUsed/>
    <w:rsid w:val="00AA6C16"/>
    <w:rPr>
      <w:sz w:val="22"/>
      <w:szCs w:val="22"/>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83">
    <w:name w:val="Table List 8"/>
    <w:basedOn w:val="a3"/>
    <w:uiPriority w:val="99"/>
    <w:semiHidden/>
    <w:unhideWhenUsed/>
    <w:rsid w:val="00AA6C16"/>
    <w:rPr>
      <w:sz w:val="22"/>
      <w:szCs w:val="22"/>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afffff6">
    <w:name w:val="table of authorities"/>
    <w:basedOn w:val="a1"/>
    <w:next w:val="a1"/>
    <w:uiPriority w:val="99"/>
    <w:semiHidden/>
    <w:rsid w:val="00AA6C16"/>
    <w:pPr>
      <w:ind w:left="200" w:hanging="200"/>
    </w:pPr>
  </w:style>
  <w:style w:type="paragraph" w:styleId="afffff7">
    <w:name w:val="table of figures"/>
    <w:next w:val="a1"/>
    <w:uiPriority w:val="40"/>
    <w:semiHidden/>
    <w:rsid w:val="00AA6C16"/>
    <w:pPr>
      <w:tabs>
        <w:tab w:val="right" w:pos="9622"/>
      </w:tabs>
      <w:spacing w:after="80"/>
      <w:ind w:right="567"/>
    </w:pPr>
    <w:rPr>
      <w:sz w:val="22"/>
      <w:szCs w:val="22"/>
    </w:rPr>
  </w:style>
  <w:style w:type="table" w:styleId="afffff8">
    <w:name w:val="Table Professional"/>
    <w:basedOn w:val="a3"/>
    <w:uiPriority w:val="99"/>
    <w:semiHidden/>
    <w:unhideWhenUsed/>
    <w:rsid w:val="00AA6C16"/>
    <w:rPr>
      <w:sz w:val="22"/>
      <w:szCs w:val="22"/>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1d">
    <w:name w:val="Table Simple 1"/>
    <w:basedOn w:val="a3"/>
    <w:uiPriority w:val="99"/>
    <w:semiHidden/>
    <w:unhideWhenUsed/>
    <w:rsid w:val="00AA6C16"/>
    <w:rPr>
      <w:sz w:val="22"/>
      <w:szCs w:val="22"/>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2f7">
    <w:name w:val="Table Simple 2"/>
    <w:basedOn w:val="a3"/>
    <w:uiPriority w:val="99"/>
    <w:semiHidden/>
    <w:unhideWhenUsed/>
    <w:rsid w:val="00AA6C16"/>
    <w:rPr>
      <w:sz w:val="22"/>
      <w:szCs w:val="22"/>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3f3">
    <w:name w:val="Table Simple 3"/>
    <w:basedOn w:val="a3"/>
    <w:uiPriority w:val="99"/>
    <w:semiHidden/>
    <w:unhideWhenUsed/>
    <w:rsid w:val="00AA6C16"/>
    <w:rPr>
      <w:sz w:val="22"/>
      <w:szCs w:val="22"/>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1e">
    <w:name w:val="Table Subtle 1"/>
    <w:basedOn w:val="a3"/>
    <w:uiPriority w:val="99"/>
    <w:semiHidden/>
    <w:unhideWhenUsed/>
    <w:rsid w:val="00AA6C16"/>
    <w:rPr>
      <w:sz w:val="22"/>
      <w:szCs w:val="22"/>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2f8">
    <w:name w:val="Table Subtle 2"/>
    <w:basedOn w:val="a3"/>
    <w:uiPriority w:val="99"/>
    <w:semiHidden/>
    <w:unhideWhenUsed/>
    <w:rsid w:val="00AA6C16"/>
    <w:rPr>
      <w:sz w:val="22"/>
      <w:szCs w:val="22"/>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afffff9">
    <w:name w:val="Table Theme"/>
    <w:basedOn w:val="a3"/>
    <w:uiPriority w:val="99"/>
    <w:semiHidden/>
    <w:unhideWhenUsed/>
    <w:rsid w:val="00AA6C16"/>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Web1">
    <w:name w:val="Table Web 1"/>
    <w:basedOn w:val="a3"/>
    <w:uiPriority w:val="99"/>
    <w:semiHidden/>
    <w:unhideWhenUsed/>
    <w:rsid w:val="00AA6C16"/>
    <w:rPr>
      <w:sz w:val="22"/>
      <w:szCs w:val="22"/>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2">
    <w:name w:val="Table Web 2"/>
    <w:basedOn w:val="a3"/>
    <w:uiPriority w:val="99"/>
    <w:semiHidden/>
    <w:unhideWhenUsed/>
    <w:rsid w:val="00AA6C16"/>
    <w:rPr>
      <w:sz w:val="22"/>
      <w:szCs w:val="22"/>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3">
    <w:name w:val="Table Web 3"/>
    <w:basedOn w:val="a3"/>
    <w:uiPriority w:val="99"/>
    <w:semiHidden/>
    <w:unhideWhenUsed/>
    <w:rsid w:val="00AA6C16"/>
    <w:rPr>
      <w:sz w:val="22"/>
      <w:szCs w:val="22"/>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1f">
    <w:name w:val="toc 1"/>
    <w:basedOn w:val="a1"/>
    <w:next w:val="a1"/>
    <w:uiPriority w:val="39"/>
    <w:rsid w:val="00AA6C16"/>
    <w:pPr>
      <w:tabs>
        <w:tab w:val="right" w:pos="9622"/>
      </w:tabs>
      <w:spacing w:before="160" w:after="240"/>
    </w:pPr>
    <w:rPr>
      <w:color w:val="E61E28" w:themeColor="accent1"/>
    </w:rPr>
  </w:style>
  <w:style w:type="paragraph" w:styleId="2f9">
    <w:name w:val="toc 2"/>
    <w:basedOn w:val="a1"/>
    <w:next w:val="a1"/>
    <w:uiPriority w:val="39"/>
    <w:rsid w:val="00AA6C16"/>
    <w:pPr>
      <w:tabs>
        <w:tab w:val="right" w:pos="9622"/>
      </w:tabs>
      <w:spacing w:after="80"/>
      <w:ind w:left="851" w:hanging="851"/>
    </w:pPr>
    <w:rPr>
      <w:color w:val="E61E28" w:themeColor="accent1"/>
    </w:rPr>
  </w:style>
  <w:style w:type="paragraph" w:styleId="3f4">
    <w:name w:val="toc 3"/>
    <w:basedOn w:val="a1"/>
    <w:next w:val="a1"/>
    <w:uiPriority w:val="39"/>
    <w:rsid w:val="00AA6C16"/>
    <w:pPr>
      <w:tabs>
        <w:tab w:val="left" w:pos="851"/>
        <w:tab w:val="right" w:pos="9622"/>
      </w:tabs>
      <w:spacing w:after="80"/>
      <w:ind w:left="851" w:right="567" w:hanging="851"/>
    </w:pPr>
  </w:style>
  <w:style w:type="paragraph" w:styleId="4d">
    <w:name w:val="toc 4"/>
    <w:basedOn w:val="3f4"/>
    <w:next w:val="a1"/>
    <w:uiPriority w:val="39"/>
    <w:semiHidden/>
    <w:rsid w:val="00AA6C16"/>
  </w:style>
  <w:style w:type="paragraph" w:styleId="5c">
    <w:name w:val="toc 5"/>
    <w:basedOn w:val="3f4"/>
    <w:next w:val="a1"/>
    <w:uiPriority w:val="39"/>
    <w:semiHidden/>
    <w:rsid w:val="00AA6C16"/>
  </w:style>
  <w:style w:type="paragraph" w:styleId="66">
    <w:name w:val="toc 6"/>
    <w:basedOn w:val="1f"/>
    <w:next w:val="a1"/>
    <w:uiPriority w:val="39"/>
    <w:semiHidden/>
    <w:rsid w:val="00AA6C16"/>
    <w:pPr>
      <w:spacing w:after="40"/>
      <w:contextualSpacing/>
    </w:pPr>
  </w:style>
  <w:style w:type="paragraph" w:styleId="76">
    <w:name w:val="toc 7"/>
    <w:basedOn w:val="3f4"/>
    <w:next w:val="a1"/>
    <w:uiPriority w:val="39"/>
    <w:semiHidden/>
    <w:rsid w:val="00AA6C16"/>
    <w:pPr>
      <w:spacing w:after="40"/>
      <w:ind w:left="1134" w:hanging="1134"/>
      <w:contextualSpacing/>
    </w:pPr>
    <w:rPr>
      <w:color w:val="000000" w:themeColor="text1"/>
    </w:rPr>
  </w:style>
  <w:style w:type="paragraph" w:styleId="84">
    <w:name w:val="toc 8"/>
    <w:basedOn w:val="4d"/>
    <w:next w:val="a1"/>
    <w:uiPriority w:val="39"/>
    <w:semiHidden/>
    <w:rsid w:val="00AA6C16"/>
    <w:pPr>
      <w:ind w:left="1134" w:hanging="1134"/>
    </w:pPr>
    <w:rPr>
      <w:color w:val="E61E28" w:themeColor="accent1"/>
    </w:rPr>
  </w:style>
  <w:style w:type="paragraph" w:styleId="92">
    <w:name w:val="toc 9"/>
    <w:basedOn w:val="2f9"/>
    <w:next w:val="a1"/>
    <w:uiPriority w:val="99"/>
    <w:semiHidden/>
    <w:rsid w:val="00AA6C16"/>
    <w:pPr>
      <w:spacing w:before="160" w:after="40"/>
      <w:ind w:left="754" w:hanging="754"/>
      <w:contextualSpacing/>
    </w:pPr>
  </w:style>
  <w:style w:type="paragraph" w:styleId="afffffa">
    <w:name w:val="TOC Heading"/>
    <w:basedOn w:val="1"/>
    <w:next w:val="a1"/>
    <w:uiPriority w:val="39"/>
    <w:semiHidden/>
    <w:rsid w:val="00AA6C16"/>
    <w:pPr>
      <w:numPr>
        <w:numId w:val="0"/>
      </w:numPr>
      <w:spacing w:after="400"/>
      <w:outlineLvl w:val="9"/>
    </w:pPr>
    <w:rPr>
      <w:rFonts w:asciiTheme="majorHAnsi" w:eastAsiaTheme="majorEastAsia" w:hAnsiTheme="majorHAnsi" w:cstheme="majorBidi"/>
      <w:b/>
      <w:sz w:val="24"/>
    </w:rPr>
  </w:style>
  <w:style w:type="paragraph" w:customStyle="1" w:styleId="TOCSubHeading">
    <w:name w:val="TOC Sub Heading"/>
    <w:uiPriority w:val="39"/>
    <w:semiHidden/>
    <w:rsid w:val="00AA6C16"/>
    <w:pPr>
      <w:keepNext/>
      <w:spacing w:before="240" w:after="120"/>
      <w:outlineLvl w:val="1"/>
    </w:pPr>
    <w:rPr>
      <w:rFonts w:asciiTheme="majorHAnsi" w:eastAsiaTheme="majorEastAsia" w:hAnsiTheme="majorHAnsi" w:cstheme="majorBidi"/>
      <w:b/>
      <w:color w:val="E61E28" w:themeColor="accent1"/>
      <w:sz w:val="22"/>
      <w:szCs w:val="22"/>
    </w:rPr>
  </w:style>
  <w:style w:type="character" w:customStyle="1" w:styleId="Bold">
    <w:name w:val="Bold"/>
    <w:basedOn w:val="a2"/>
    <w:uiPriority w:val="99"/>
    <w:semiHidden/>
    <w:qFormat/>
    <w:rsid w:val="00AA6C16"/>
    <w:rPr>
      <w:b/>
      <w:lang w:val="en-GB"/>
    </w:rPr>
  </w:style>
  <w:style w:type="paragraph" w:styleId="afffffb">
    <w:name w:val="List Paragraph"/>
    <w:basedOn w:val="a1"/>
    <w:uiPriority w:val="99"/>
    <w:semiHidden/>
    <w:qFormat/>
    <w:rsid w:val="00AA6C16"/>
    <w:pPr>
      <w:numPr>
        <w:numId w:val="25"/>
      </w:numPr>
    </w:pPr>
    <w:rPr>
      <w:szCs w:val="24"/>
    </w:rPr>
  </w:style>
  <w:style w:type="paragraph" w:customStyle="1" w:styleId="LogoSpacer">
    <w:name w:val="Logo Spacer"/>
    <w:basedOn w:val="a1"/>
    <w:next w:val="a1"/>
    <w:uiPriority w:val="99"/>
    <w:semiHidden/>
    <w:qFormat/>
    <w:rsid w:val="00AA6C16"/>
    <w:pPr>
      <w:spacing w:after="420"/>
      <w:jc w:val="right"/>
    </w:pPr>
  </w:style>
  <w:style w:type="paragraph" w:customStyle="1" w:styleId="NormalSpaceBefore">
    <w:name w:val="Normal Space Before"/>
    <w:basedOn w:val="a1"/>
    <w:uiPriority w:val="1"/>
    <w:qFormat/>
    <w:rsid w:val="00AA6C16"/>
    <w:pPr>
      <w:spacing w:before="160" w:after="0"/>
    </w:pPr>
  </w:style>
  <w:style w:type="paragraph" w:customStyle="1" w:styleId="SecurityMark">
    <w:name w:val="Security Mark"/>
    <w:uiPriority w:val="99"/>
    <w:semiHidden/>
    <w:qFormat/>
    <w:rsid w:val="00AA6C16"/>
    <w:pPr>
      <w:jc w:val="center"/>
    </w:pPr>
    <w:rPr>
      <w:rFonts w:asciiTheme="majorHAnsi" w:eastAsiaTheme="majorEastAsia" w:hAnsiTheme="majorHAnsi" w:cstheme="majorBidi"/>
      <w:b/>
      <w:color w:val="E61E28" w:themeColor="accent1"/>
      <w:sz w:val="20"/>
      <w:szCs w:val="22"/>
    </w:rPr>
  </w:style>
  <w:style w:type="numbering" w:customStyle="1" w:styleId="Style1">
    <w:name w:val="Style1"/>
    <w:uiPriority w:val="99"/>
    <w:rsid w:val="00AA6C16"/>
    <w:pPr>
      <w:numPr>
        <w:numId w:val="26"/>
      </w:numPr>
    </w:pPr>
  </w:style>
  <w:style w:type="paragraph" w:customStyle="1" w:styleId="TableNote">
    <w:name w:val="Table Note"/>
    <w:basedOn w:val="Table-Text"/>
    <w:uiPriority w:val="5"/>
    <w:qFormat/>
    <w:rsid w:val="00AA6C16"/>
    <w:rPr>
      <w:sz w:val="16"/>
    </w:rPr>
  </w:style>
  <w:style w:type="paragraph" w:styleId="afffffc">
    <w:name w:val="Revision"/>
    <w:hidden/>
    <w:uiPriority w:val="99"/>
    <w:semiHidden/>
    <w:rsid w:val="005A32D9"/>
    <w:rPr>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06150642">
      <w:bodyDiv w:val="1"/>
      <w:marLeft w:val="0"/>
      <w:marRight w:val="0"/>
      <w:marTop w:val="0"/>
      <w:marBottom w:val="0"/>
      <w:divBdr>
        <w:top w:val="none" w:sz="0" w:space="0" w:color="auto"/>
        <w:left w:val="none" w:sz="0" w:space="0" w:color="auto"/>
        <w:bottom w:val="none" w:sz="0" w:space="0" w:color="auto"/>
        <w:right w:val="none" w:sz="0" w:space="0" w:color="auto"/>
      </w:divBdr>
    </w:div>
    <w:div w:id="118436890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ill.Leung\AppData\Local\Temp\Templafy\WordVsto\cqt55udx.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8BBFB3A65204D9D89FA9E1FB3069DD6"/>
        <w:category>
          <w:name w:val="General"/>
          <w:gallery w:val="placeholder"/>
        </w:category>
        <w:types>
          <w:type w:val="bbPlcHdr"/>
        </w:types>
        <w:behaviors>
          <w:behavior w:val="content"/>
        </w:behaviors>
        <w:guid w:val="{4075EC95-1E4C-47CC-AD81-50EF7DE9133F}"/>
      </w:docPartPr>
      <w:docPartBody>
        <w:p w:rsidR="00613EE2" w:rsidRDefault="00AC7560" w:rsidP="00AC7560">
          <w:pPr>
            <w:pStyle w:val="A8BBFB3A65204D9D89FA9E1FB3069DD65"/>
          </w:pPr>
          <w:r w:rsidRPr="00145BB9">
            <w:rPr>
              <w:rStyle w:val="a3"/>
            </w:rPr>
            <w:t>Choose an item.</w:t>
          </w:r>
        </w:p>
      </w:docPartBody>
    </w:docPart>
    <w:docPart>
      <w:docPartPr>
        <w:name w:val="666F446E30AC4EDCBF1A00234E67BEBF"/>
        <w:category>
          <w:name w:val="General"/>
          <w:gallery w:val="placeholder"/>
        </w:category>
        <w:types>
          <w:type w:val="bbPlcHdr"/>
        </w:types>
        <w:behaviors>
          <w:behavior w:val="content"/>
        </w:behaviors>
        <w:guid w:val="{7D27456B-F6E0-4BAF-BE66-E39DB530B42A}"/>
      </w:docPartPr>
      <w:docPartBody>
        <w:p w:rsidR="00422469" w:rsidRDefault="00AC7560" w:rsidP="00AC7560">
          <w:pPr>
            <w:pStyle w:val="666F446E30AC4EDCBF1A00234E67BEBF"/>
          </w:pPr>
          <w:r w:rsidRPr="00145BB9">
            <w:rPr>
              <w:rStyle w:val="a3"/>
            </w:rPr>
            <w:t>Choose an item.</w:t>
          </w:r>
        </w:p>
      </w:docPartBody>
    </w:docPart>
    <w:docPart>
      <w:docPartPr>
        <w:name w:val="6E080C697D6E446DBDD1D5A16C62F8B2"/>
        <w:category>
          <w:name w:val="General"/>
          <w:gallery w:val="placeholder"/>
        </w:category>
        <w:types>
          <w:type w:val="bbPlcHdr"/>
        </w:types>
        <w:behaviors>
          <w:behavior w:val="content"/>
        </w:behaviors>
        <w:guid w:val="{1702374A-2381-4BAA-8F21-5349459512BB}"/>
      </w:docPartPr>
      <w:docPartBody>
        <w:p w:rsidR="00422469" w:rsidRDefault="00AC7560" w:rsidP="00AC7560">
          <w:pPr>
            <w:pStyle w:val="6E080C697D6E446DBDD1D5A16C62F8B2"/>
          </w:pPr>
          <w:r w:rsidRPr="00145BB9">
            <w:rPr>
              <w:rStyle w:val="a3"/>
            </w:rPr>
            <w:t>Choose an item.</w:t>
          </w:r>
        </w:p>
      </w:docPartBody>
    </w:docPart>
    <w:docPart>
      <w:docPartPr>
        <w:name w:val="32A477DDA4754F949BA84F2013137641"/>
        <w:category>
          <w:name w:val="General"/>
          <w:gallery w:val="placeholder"/>
        </w:category>
        <w:types>
          <w:type w:val="bbPlcHdr"/>
        </w:types>
        <w:behaviors>
          <w:behavior w:val="content"/>
        </w:behaviors>
        <w:guid w:val="{1474973E-5F64-4E70-A1B2-183B9783B836}"/>
      </w:docPartPr>
      <w:docPartBody>
        <w:p w:rsidR="00422469" w:rsidRDefault="00AC7560" w:rsidP="00AC7560">
          <w:pPr>
            <w:pStyle w:val="32A477DDA4754F949BA84F2013137641"/>
          </w:pPr>
          <w:r w:rsidRPr="00145BB9">
            <w:rPr>
              <w:rStyle w:val="a3"/>
            </w:rPr>
            <w:t>Choose an item.</w:t>
          </w:r>
        </w:p>
      </w:docPartBody>
    </w:docPart>
    <w:docPart>
      <w:docPartPr>
        <w:name w:val="0F63AAEC1F1B4426BD7006E8B2891947"/>
        <w:category>
          <w:name w:val="General"/>
          <w:gallery w:val="placeholder"/>
        </w:category>
        <w:types>
          <w:type w:val="bbPlcHdr"/>
        </w:types>
        <w:behaviors>
          <w:behavior w:val="content"/>
        </w:behaviors>
        <w:guid w:val="{CF370234-88E1-49A2-B8D0-E4CCCE1530B9}"/>
      </w:docPartPr>
      <w:docPartBody>
        <w:p w:rsidR="00422469" w:rsidRDefault="00AC7560" w:rsidP="00AC7560">
          <w:pPr>
            <w:pStyle w:val="0F63AAEC1F1B4426BD7006E8B2891947"/>
          </w:pPr>
          <w:r w:rsidRPr="00145BB9">
            <w:rPr>
              <w:rStyle w:val="a3"/>
            </w:rPr>
            <w:t>Choose an item.</w:t>
          </w:r>
        </w:p>
      </w:docPartBody>
    </w:docPart>
    <w:docPart>
      <w:docPartPr>
        <w:name w:val="1F9E6E2EB0F74602B7AE5C3101DE7BAE"/>
        <w:category>
          <w:name w:val="General"/>
          <w:gallery w:val="placeholder"/>
        </w:category>
        <w:types>
          <w:type w:val="bbPlcHdr"/>
        </w:types>
        <w:behaviors>
          <w:behavior w:val="content"/>
        </w:behaviors>
        <w:guid w:val="{D5CE260B-FFA9-4080-B478-8E5204E003CE}"/>
      </w:docPartPr>
      <w:docPartBody>
        <w:p w:rsidR="00422469" w:rsidRDefault="00AC7560" w:rsidP="00AC7560">
          <w:pPr>
            <w:pStyle w:val="1F9E6E2EB0F74602B7AE5C3101DE7BAE"/>
          </w:pPr>
          <w:r w:rsidRPr="00145BB9">
            <w:rPr>
              <w:rStyle w:val="a3"/>
            </w:rPr>
            <w:t>Choose an item.</w:t>
          </w:r>
        </w:p>
      </w:docPartBody>
    </w:docPart>
    <w:docPart>
      <w:docPartPr>
        <w:name w:val="DF3A5C2656904F2CA1822FF85A21D1CB"/>
        <w:category>
          <w:name w:val="General"/>
          <w:gallery w:val="placeholder"/>
        </w:category>
        <w:types>
          <w:type w:val="bbPlcHdr"/>
        </w:types>
        <w:behaviors>
          <w:behavior w:val="content"/>
        </w:behaviors>
        <w:guid w:val="{8BCCAB47-F34B-423B-8AFF-714C17AC6F6B}"/>
      </w:docPartPr>
      <w:docPartBody>
        <w:p w:rsidR="00422469" w:rsidRDefault="00AC7560" w:rsidP="00AC7560">
          <w:pPr>
            <w:pStyle w:val="DF3A5C2656904F2CA1822FF85A21D1CB"/>
          </w:pPr>
          <w:r w:rsidRPr="00145BB9">
            <w:rPr>
              <w:rStyle w:val="a3"/>
            </w:rPr>
            <w:t>Choose an item.</w:t>
          </w:r>
        </w:p>
      </w:docPartBody>
    </w:docPart>
    <w:docPart>
      <w:docPartPr>
        <w:name w:val="96B06FAB613D47A3AF318A2FD0D60D49"/>
        <w:category>
          <w:name w:val="General"/>
          <w:gallery w:val="placeholder"/>
        </w:category>
        <w:types>
          <w:type w:val="bbPlcHdr"/>
        </w:types>
        <w:behaviors>
          <w:behavior w:val="content"/>
        </w:behaviors>
        <w:guid w:val="{17810823-5BF2-40DA-9B3C-B043C7AD3E4D}"/>
      </w:docPartPr>
      <w:docPartBody>
        <w:p w:rsidR="00422469" w:rsidRDefault="00AC7560" w:rsidP="00AC7560">
          <w:pPr>
            <w:pStyle w:val="96B06FAB613D47A3AF318A2FD0D60D49"/>
          </w:pPr>
          <w:r w:rsidRPr="00145BB9">
            <w:rPr>
              <w:rStyle w:val="a3"/>
            </w:rPr>
            <w:t>Choose an item.</w:t>
          </w:r>
        </w:p>
      </w:docPartBody>
    </w:docPart>
    <w:docPart>
      <w:docPartPr>
        <w:name w:val="22E47D7145A647A2851C325B6A4118FF"/>
        <w:category>
          <w:name w:val="General"/>
          <w:gallery w:val="placeholder"/>
        </w:category>
        <w:types>
          <w:type w:val="bbPlcHdr"/>
        </w:types>
        <w:behaviors>
          <w:behavior w:val="content"/>
        </w:behaviors>
        <w:guid w:val="{16015BA6-46C7-4EE5-AE43-15E557DE0D2F}"/>
      </w:docPartPr>
      <w:docPartBody>
        <w:p w:rsidR="00422469" w:rsidRDefault="00AC7560" w:rsidP="00AC7560">
          <w:pPr>
            <w:pStyle w:val="22E47D7145A647A2851C325B6A4118FF"/>
          </w:pPr>
          <w:r w:rsidRPr="00145BB9">
            <w:rPr>
              <w:rStyle w:val="a3"/>
            </w:rPr>
            <w:t>Choose an item.</w:t>
          </w:r>
        </w:p>
      </w:docPartBody>
    </w:docPart>
    <w:docPart>
      <w:docPartPr>
        <w:name w:val="A6DFF31718634F5283D8A03ED67A9A60"/>
        <w:category>
          <w:name w:val="General"/>
          <w:gallery w:val="placeholder"/>
        </w:category>
        <w:types>
          <w:type w:val="bbPlcHdr"/>
        </w:types>
        <w:behaviors>
          <w:behavior w:val="content"/>
        </w:behaviors>
        <w:guid w:val="{68598385-19E4-4D73-A41E-22BB5BBD9213}"/>
      </w:docPartPr>
      <w:docPartBody>
        <w:p w:rsidR="000A07BC" w:rsidRDefault="000A07BC" w:rsidP="000A07BC">
          <w:pPr>
            <w:pStyle w:val="A6DFF31718634F5283D8A03ED67A9A60"/>
          </w:pPr>
          <w:r w:rsidRPr="00145BB9">
            <w:rPr>
              <w:rStyle w:val="a3"/>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新細明體">
    <w:altName w:val="PMingLiU"/>
    <w:panose1 w:val="02020500000000000000"/>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細明體">
    <w:altName w:val="MingLiU"/>
    <w:panose1 w:val="02020509000000000000"/>
    <w:charset w:val="88"/>
    <w:family w:val="modern"/>
    <w:pitch w:val="fixed"/>
    <w:sig w:usb0="A00002FF" w:usb1="28CFFCFA" w:usb2="00000016" w:usb3="00000000" w:csb0="00100001" w:csb1="00000000"/>
  </w:font>
  <w:font w:name="Cambria Math">
    <w:panose1 w:val="02040503050406030204"/>
    <w:charset w:val="00"/>
    <w:family w:val="roman"/>
    <w:pitch w:val="variable"/>
    <w:sig w:usb0="E00006FF" w:usb1="420024FF" w:usb2="02000000" w:usb3="00000000" w:csb0="000001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panose1 w:val="020B0004020202020204"/>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bordersDoNotSurroundHeader/>
  <w:bordersDoNotSurroundFooter/>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44C6E"/>
    <w:rsid w:val="00004A14"/>
    <w:rsid w:val="00005A0A"/>
    <w:rsid w:val="00061D0B"/>
    <w:rsid w:val="000A07BC"/>
    <w:rsid w:val="000D1CEA"/>
    <w:rsid w:val="0015293F"/>
    <w:rsid w:val="00190CF7"/>
    <w:rsid w:val="002418DE"/>
    <w:rsid w:val="00272DEC"/>
    <w:rsid w:val="0028033E"/>
    <w:rsid w:val="002F6832"/>
    <w:rsid w:val="00364856"/>
    <w:rsid w:val="003A6A61"/>
    <w:rsid w:val="003C19FB"/>
    <w:rsid w:val="003C6C3F"/>
    <w:rsid w:val="003D5575"/>
    <w:rsid w:val="00422469"/>
    <w:rsid w:val="00485F7C"/>
    <w:rsid w:val="004F00DF"/>
    <w:rsid w:val="00552C74"/>
    <w:rsid w:val="005720F0"/>
    <w:rsid w:val="005905F8"/>
    <w:rsid w:val="005920BA"/>
    <w:rsid w:val="0059709F"/>
    <w:rsid w:val="005B21F0"/>
    <w:rsid w:val="005E085B"/>
    <w:rsid w:val="00613EE2"/>
    <w:rsid w:val="00645C91"/>
    <w:rsid w:val="006E3FF6"/>
    <w:rsid w:val="00762397"/>
    <w:rsid w:val="007C6A5B"/>
    <w:rsid w:val="008060D0"/>
    <w:rsid w:val="008113B6"/>
    <w:rsid w:val="008256AA"/>
    <w:rsid w:val="0082684B"/>
    <w:rsid w:val="00841634"/>
    <w:rsid w:val="008F6251"/>
    <w:rsid w:val="00934CCE"/>
    <w:rsid w:val="009734E3"/>
    <w:rsid w:val="009F7050"/>
    <w:rsid w:val="00A22F1B"/>
    <w:rsid w:val="00A32D67"/>
    <w:rsid w:val="00A44C6E"/>
    <w:rsid w:val="00A82829"/>
    <w:rsid w:val="00A90EE9"/>
    <w:rsid w:val="00A95E42"/>
    <w:rsid w:val="00AB52DD"/>
    <w:rsid w:val="00AC7560"/>
    <w:rsid w:val="00B326E4"/>
    <w:rsid w:val="00B50862"/>
    <w:rsid w:val="00C4424A"/>
    <w:rsid w:val="00DC37EA"/>
    <w:rsid w:val="00E47651"/>
    <w:rsid w:val="00EB38A1"/>
    <w:rsid w:val="00F31768"/>
    <w:rsid w:val="00F675EB"/>
    <w:rsid w:val="00FC7FBB"/>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styleId="a3">
    <w:name w:val="Placeholder Text"/>
    <w:basedOn w:val="a0"/>
    <w:uiPriority w:val="99"/>
    <w:semiHidden/>
    <w:rsid w:val="000A07BC"/>
    <w:rPr>
      <w:rFonts w:asciiTheme="minorHAnsi" w:eastAsiaTheme="minorEastAsia" w:hAnsiTheme="minorHAnsi" w:cstheme="minorBidi"/>
      <w:color w:val="808080"/>
      <w:lang w:val="en-GB"/>
    </w:rPr>
  </w:style>
  <w:style w:type="paragraph" w:customStyle="1" w:styleId="A8BBFB3A65204D9D89FA9E1FB3069DD65">
    <w:name w:val="A8BBFB3A65204D9D89FA9E1FB3069DD65"/>
    <w:rsid w:val="00AC7560"/>
    <w:pPr>
      <w:spacing w:line="240" w:lineRule="auto"/>
    </w:pPr>
    <w:rPr>
      <w:kern w:val="0"/>
      <w:szCs w:val="22"/>
      <w:lang w:val="en-GB"/>
      <w14:ligatures w14:val="none"/>
    </w:rPr>
  </w:style>
  <w:style w:type="paragraph" w:customStyle="1" w:styleId="666F446E30AC4EDCBF1A00234E67BEBF">
    <w:name w:val="666F446E30AC4EDCBF1A00234E67BEBF"/>
    <w:rsid w:val="00AC7560"/>
    <w:rPr>
      <w:lang w:eastAsia="en-US"/>
    </w:rPr>
  </w:style>
  <w:style w:type="paragraph" w:customStyle="1" w:styleId="6E080C697D6E446DBDD1D5A16C62F8B2">
    <w:name w:val="6E080C697D6E446DBDD1D5A16C62F8B2"/>
    <w:rsid w:val="00AC7560"/>
    <w:rPr>
      <w:lang w:eastAsia="en-US"/>
    </w:rPr>
  </w:style>
  <w:style w:type="paragraph" w:customStyle="1" w:styleId="32A477DDA4754F949BA84F2013137641">
    <w:name w:val="32A477DDA4754F949BA84F2013137641"/>
    <w:rsid w:val="00AC7560"/>
    <w:rPr>
      <w:lang w:eastAsia="en-US"/>
    </w:rPr>
  </w:style>
  <w:style w:type="paragraph" w:customStyle="1" w:styleId="0F63AAEC1F1B4426BD7006E8B2891947">
    <w:name w:val="0F63AAEC1F1B4426BD7006E8B2891947"/>
    <w:rsid w:val="00AC7560"/>
    <w:rPr>
      <w:lang w:eastAsia="en-US"/>
    </w:rPr>
  </w:style>
  <w:style w:type="paragraph" w:customStyle="1" w:styleId="1F9E6E2EB0F74602B7AE5C3101DE7BAE">
    <w:name w:val="1F9E6E2EB0F74602B7AE5C3101DE7BAE"/>
    <w:rsid w:val="00AC7560"/>
    <w:rPr>
      <w:lang w:eastAsia="en-US"/>
    </w:rPr>
  </w:style>
  <w:style w:type="paragraph" w:customStyle="1" w:styleId="DF3A5C2656904F2CA1822FF85A21D1CB">
    <w:name w:val="DF3A5C2656904F2CA1822FF85A21D1CB"/>
    <w:rsid w:val="00AC7560"/>
    <w:rPr>
      <w:lang w:eastAsia="en-US"/>
    </w:rPr>
  </w:style>
  <w:style w:type="paragraph" w:customStyle="1" w:styleId="96B06FAB613D47A3AF318A2FD0D60D49">
    <w:name w:val="96B06FAB613D47A3AF318A2FD0D60D49"/>
    <w:rsid w:val="00AC7560"/>
    <w:rPr>
      <w:lang w:eastAsia="en-US"/>
    </w:rPr>
  </w:style>
  <w:style w:type="paragraph" w:customStyle="1" w:styleId="22E47D7145A647A2851C325B6A4118FF">
    <w:name w:val="22E47D7145A647A2851C325B6A4118FF"/>
    <w:rsid w:val="00AC7560"/>
    <w:rPr>
      <w:lang w:eastAsia="en-US"/>
    </w:rPr>
  </w:style>
  <w:style w:type="paragraph" w:customStyle="1" w:styleId="A6DFF31718634F5283D8A03ED67A9A60">
    <w:name w:val="A6DFF31718634F5283D8A03ED67A9A60"/>
    <w:rsid w:val="000A07BC"/>
    <w:rPr>
      <w:lang w:eastAsia="zh-TW"/>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Beta Global PowerPoint Theme">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Arup">
      <a:majorFont>
        <a:latin typeface="Arial"/>
        <a:ea typeface="細明體"/>
        <a:cs typeface=""/>
      </a:majorFont>
      <a:minorFont>
        <a:latin typeface="Times New Roman"/>
        <a:ea typeface="新細明體"/>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ta Global PowerPoint Theme" id="{48507DCA-B01D-4C51-AB34-C26769BB7696}" vid="{4F8A1479-1342-4FD4-AB1D-D4B06900CC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Select date</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8bc009e8-4fc7-481e-9d07-45c8f0dde832">
      <UserInfo>
        <DisplayName/>
        <AccountId xsi:nil="true"/>
        <AccountType/>
      </UserInfo>
    </SharedWithUsers>
  </documentManagement>
</p:properties>
</file>

<file path=customXml/item4.xml><?xml version="1.0" encoding="utf-8"?>
<TemplafyTemplateConfiguration><![CDATA[{"elementsMetadata":[],"transformationConfigurations":[{"colorTheme":"{{DataSources.ColorThemes[\"Arup\"].ColorTheme}}","disableUpdates":false,"originalColorThemeXml":"<a:clrScheme name=\"Brugerdefineret 5\" xmlns:a=\"http://schemas.openxmlformats.org/drawingml/2006/main\"><a:dk1><a:srgbClr val=\"2C2C2D\" /></a:dk1><a:lt1><a:srgbClr val=\"FFFFFF\" /></a:lt1><a:dk2><a:srgbClr val=\"E61E28\" /></a:dk2><a:lt2><a:srgbClr val=\"FFFFFF\" /></a:lt2><a:accent1><a:srgbClr val=\"E61E28\" /></a:accent1><a:accent2><a:srgbClr val=\"7D4196\" /></a:accent2><a:accent3><a:srgbClr val=\"005AAA\" /></a:accent3><a:accent4><a:srgbClr val=\"32A4A0\" /></a:accent4><a:accent5><a:srgbClr val=\"C83C96\" /></a:accent5><a:accent6><a:srgbClr val=\"4BA046\" /></a:accent6><a:hlink><a:srgbClr val=\"606062\" /></a:hlink><a:folHlink><a:srgbClr val=\"C9C9CA\" /></a:folHlink></a:clrScheme>","type":"colorTheme"},{"language":"{{UserProfile.DocumentLanguage.Language}}","disableUpdates":false,"type":"proofingLanguage"},{"topMargin":"{{UserProfile.PageSetup.TopMargin}}","rightMargin":"{{UserProfile.PageSetup.RightMargin}}","bottomMargin":"{{UserProfile.PageSetup.BottomMargin}}","leftMargin":"{{UserProfile.PageSetup.LeftMargin}}","gutter":"0 cm","gutterPosition":"{{GutterPosition.Left}}","orientation":"{{Orientation.Portrait}}","paperWidth":"{{UserProfile.PageSetup.PageWidth}}","paperHeight":"{{UserProfile.PageSetup.PageHeight}}","headerFromEdge":"1.5 cm","footerFromEdge":"1.5 cm","originalValues":{"topMargin":1701,"rightMargin":1134,"bottomMargin":1418,"leftMargin":1134,"gutter":0,"gutterPosition":"left","orientation":"portrait","paperWidth":11907,"paperHeight":16839,"headerFromEdge":851,"footerFromEdge":851},"disableUpdates":false,"type":"pageSetup"}],"templateName":"Blank","templateDescription":"","enableDocumentContentUpdater":true,"version":"2.0"}]]></TemplafyTemplateConfiguration>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Document" ma:contentTypeID="0x010100E4A363CF4EE25A4988CFF07DD486B8D0" ma:contentTypeVersion="12" ma:contentTypeDescription="Create a new document." ma:contentTypeScope="" ma:versionID="fddb86ba2aff2917230cef0d01d670cf">
  <xsd:schema xmlns:xsd="http://www.w3.org/2001/XMLSchema" xmlns:xs="http://www.w3.org/2001/XMLSchema" xmlns:p="http://schemas.microsoft.com/office/2006/metadata/properties" xmlns:ns2="fa7dbfad-34cc-415c-baf6-1c14b95fd1d0" xmlns:ns3="8bc009e8-4fc7-481e-9d07-45c8f0dde832" targetNamespace="http://schemas.microsoft.com/office/2006/metadata/properties" ma:root="true" ma:fieldsID="795dd3e03207117d6ebcdcdb4344e86f" ns2:_="" ns3:_="">
    <xsd:import namespace="fa7dbfad-34cc-415c-baf6-1c14b95fd1d0"/>
    <xsd:import namespace="8bc009e8-4fc7-481e-9d07-45c8f0dde83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7dbfad-34cc-415c-baf6-1c14b95fd1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c009e8-4fc7-481e-9d07-45c8f0dde83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TemplafyFormConfiguration><![CDATA[{"formFields":[],"formDataEntries":[]}]]></TemplafyFormConfigura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6F135AA-8961-40FA-A919-0A0FFC231808}">
  <ds:schemaRefs>
    <ds:schemaRef ds:uri="http://schemas.microsoft.com/sharepoint/v3/contenttype/forms"/>
  </ds:schemaRefs>
</ds:datastoreItem>
</file>

<file path=customXml/itemProps3.xml><?xml version="1.0" encoding="utf-8"?>
<ds:datastoreItem xmlns:ds="http://schemas.openxmlformats.org/officeDocument/2006/customXml" ds:itemID="{92303729-6A3C-4885-ABFF-59EC9BEAF5E7}">
  <ds:schemaRefs>
    <ds:schemaRef ds:uri="http://schemas.microsoft.com/office/2006/metadata/properties"/>
    <ds:schemaRef ds:uri="http://schemas.microsoft.com/office/infopath/2007/PartnerControls"/>
    <ds:schemaRef ds:uri="8bc009e8-4fc7-481e-9d07-45c8f0dde832"/>
  </ds:schemaRefs>
</ds:datastoreItem>
</file>

<file path=customXml/itemProps4.xml><?xml version="1.0" encoding="utf-8"?>
<ds:datastoreItem xmlns:ds="http://schemas.openxmlformats.org/officeDocument/2006/customXml" ds:itemID="{3AA89657-663A-4AE2-BC04-8F68AC1A86AE}">
  <ds:schemaRefs/>
</ds:datastoreItem>
</file>

<file path=customXml/itemProps5.xml><?xml version="1.0" encoding="utf-8"?>
<ds:datastoreItem xmlns:ds="http://schemas.openxmlformats.org/officeDocument/2006/customXml" ds:itemID="{4583404C-098D-4BBD-B3F5-FBC76C3FB82C}">
  <ds:schemaRefs>
    <ds:schemaRef ds:uri="http://schemas.openxmlformats.org/officeDocument/2006/bibliography"/>
  </ds:schemaRefs>
</ds:datastoreItem>
</file>

<file path=customXml/itemProps6.xml><?xml version="1.0" encoding="utf-8"?>
<ds:datastoreItem xmlns:ds="http://schemas.openxmlformats.org/officeDocument/2006/customXml" ds:itemID="{EC0E4F03-70DE-4192-80BD-40B43C0FA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7dbfad-34cc-415c-baf6-1c14b95fd1d0"/>
    <ds:schemaRef ds:uri="8bc009e8-4fc7-481e-9d07-45c8f0dde8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56095FF5-0B54-4C42-9345-A94E5482D7B2}">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cqt55udx</Template>
  <TotalTime>8</TotalTime>
  <Pages>13</Pages>
  <Words>2898</Words>
  <Characters>16525</Characters>
  <Application>Microsoft Office Word</Application>
  <DocSecurity>0</DocSecurity>
  <Lines>137</Lines>
  <Paragraphs>38</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19385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Jill Leung</dc:creator>
  <cp:keywords/>
  <dc:description/>
  <cp:lastModifiedBy>Ng Cheuk Ning </cp:lastModifiedBy>
  <cp:revision>10</cp:revision>
  <cp:lastPrinted>2025-11-28T06:40:00Z</cp:lastPrinted>
  <dcterms:created xsi:type="dcterms:W3CDTF">2026-04-23T02:14:00Z</dcterms:created>
  <dcterms:modified xsi:type="dcterms:W3CDTF">2026-10-21T02:07:00Z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ArupBlank</vt:lpwstr>
  </property>
  <property fmtid="{D5CDD505-2E9C-101B-9397-08002B2CF9AE}" pid="3" name="TemplafyTenantId">
    <vt:lpwstr>arup</vt:lpwstr>
  </property>
  <property fmtid="{D5CDD505-2E9C-101B-9397-08002B2CF9AE}" pid="4" name="TemplafyTemplateId">
    <vt:lpwstr>1085366625474969636</vt:lpwstr>
  </property>
  <property fmtid="{D5CDD505-2E9C-101B-9397-08002B2CF9AE}" pid="5" name="TemplafyUserProfileId">
    <vt:lpwstr>637792894121081722</vt:lpwstr>
  </property>
  <property fmtid="{D5CDD505-2E9C-101B-9397-08002B2CF9AE}" pid="6" name="TemplafyLanguageCode">
    <vt:lpwstr>en-GB</vt:lpwstr>
  </property>
  <property fmtid="{D5CDD505-2E9C-101B-9397-08002B2CF9AE}" pid="7" name="TemplafyFromBlank">
    <vt:bool>true</vt:bool>
  </property>
</Properties>
</file>